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90.xml" ContentType="application/vnd.openxmlformats-officedocument.presentationml.slide+xml"/>
  <Override PartName="/ppt/slides/slide100.xml" ContentType="application/vnd.openxmlformats-officedocument.presentationml.slide+xml"/>
  <Override PartName="/ppt/slides/slide320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50.xml" ContentType="application/vnd.openxmlformats-officedocument.presentationml.notesSlide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65" r:id="rId2"/>
    <p:sldId id="257" r:id="rId3"/>
    <p:sldId id="413" r:id="rId4"/>
    <p:sldId id="423" r:id="rId5"/>
    <p:sldId id="424" r:id="rId6"/>
    <p:sldId id="425" r:id="rId7"/>
    <p:sldId id="426" r:id="rId8"/>
    <p:sldId id="412" r:id="rId9"/>
    <p:sldId id="414" r:id="rId10"/>
    <p:sldId id="415" r:id="rId11"/>
    <p:sldId id="421" r:id="rId12"/>
    <p:sldId id="258" r:id="rId13"/>
    <p:sldId id="399" r:id="rId14"/>
    <p:sldId id="398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266" r:id="rId23"/>
    <p:sldId id="267" r:id="rId24"/>
    <p:sldId id="268" r:id="rId25"/>
    <p:sldId id="261" r:id="rId26"/>
    <p:sldId id="290" r:id="rId27"/>
    <p:sldId id="408" r:id="rId28"/>
    <p:sldId id="409" r:id="rId29"/>
    <p:sldId id="410" r:id="rId30"/>
    <p:sldId id="420" r:id="rId31"/>
    <p:sldId id="396" r:id="rId32"/>
    <p:sldId id="270" r:id="rId33"/>
    <p:sldId id="278" r:id="rId34"/>
    <p:sldId id="272" r:id="rId35"/>
    <p:sldId id="281" r:id="rId36"/>
    <p:sldId id="293" r:id="rId37"/>
    <p:sldId id="271" r:id="rId38"/>
    <p:sldId id="273" r:id="rId39"/>
    <p:sldId id="284" r:id="rId40"/>
    <p:sldId id="285" r:id="rId41"/>
    <p:sldId id="417" r:id="rId42"/>
    <p:sldId id="418" r:id="rId43"/>
    <p:sldId id="283" r:id="rId44"/>
    <p:sldId id="422" r:id="rId45"/>
    <p:sldId id="264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02FB497-8204-4B20-81A5-FC594DC2EFB8}">
          <p14:sldIdLst>
            <p14:sldId id="265"/>
            <p14:sldId id="257"/>
            <p14:sldId id="413"/>
            <p14:sldId id="423"/>
            <p14:sldId id="424"/>
            <p14:sldId id="425"/>
            <p14:sldId id="426"/>
            <p14:sldId id="412"/>
            <p14:sldId id="414"/>
            <p14:sldId id="415"/>
            <p14:sldId id="421"/>
          </p14:sldIdLst>
        </p14:section>
        <p14:section name="요약 섹션" id="{396CB754-CB2D-49D3-AA41-0E311F827B3B}">
          <p14:sldIdLst/>
        </p14:section>
        <p14:section name="섹션 1" id="{76CDE503-5CF2-401D-B719-81968A92F642}">
          <p14:sldIdLst>
            <p14:sldId id="258"/>
            <p14:sldId id="399"/>
            <p14:sldId id="398"/>
            <p14:sldId id="400"/>
            <p14:sldId id="401"/>
            <p14:sldId id="402"/>
            <p14:sldId id="403"/>
            <p14:sldId id="404"/>
            <p14:sldId id="405"/>
            <p14:sldId id="406"/>
            <p14:sldId id="266"/>
            <p14:sldId id="267"/>
            <p14:sldId id="268"/>
            <p14:sldId id="261"/>
            <p14:sldId id="290"/>
            <p14:sldId id="408"/>
            <p14:sldId id="409"/>
            <p14:sldId id="410"/>
            <p14:sldId id="420"/>
            <p14:sldId id="396"/>
            <p14:sldId id="270"/>
            <p14:sldId id="278"/>
            <p14:sldId id="272"/>
            <p14:sldId id="281"/>
            <p14:sldId id="293"/>
            <p14:sldId id="271"/>
            <p14:sldId id="273"/>
            <p14:sldId id="284"/>
            <p14:sldId id="285"/>
            <p14:sldId id="417"/>
            <p14:sldId id="418"/>
            <p14:sldId id="283"/>
            <p14:sldId id="422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3" autoAdjust="0"/>
  </p:normalViewPr>
  <p:slideViewPr>
    <p:cSldViewPr>
      <p:cViewPr>
        <p:scale>
          <a:sx n="66" d="100"/>
          <a:sy n="66" d="100"/>
        </p:scale>
        <p:origin x="648" y="426"/>
      </p:cViewPr>
      <p:guideLst>
        <p:guide orient="horz" pos="3239"/>
        <p:guide pos="575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28:3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1448 24575,'24'20'0,"0"-1"0,2-1 0,0-1 0,1-2 0,1 0 0,37 13 0,42 23 0,13 20 0,73 36 0,-185-103 0,0-1 0,0 0 0,1 0 0,-1-1 0,1 0 0,0 0 0,-1-1 0,1-1 0,0 1 0,0-1 0,-1-1 0,1 1 0,0-2 0,16-3 0,-3-3 0,0-1 0,-1-1 0,0-1 0,26-18 0,-4 2 0,85-57 0,-113 73 0,-2 0 0,1-2 0,-1 0 0,-1 0 0,0-1 0,12-20 0,94-147 0,-103 155 0,-1-1 0,-2 0 0,14-43 0,-19 45 0,2 1 0,1 0 0,1 1 0,0 0 0,27-38 0,29-13 0,3 2 0,142-111 0,-126 112 0,44-31 0,-60 48 0,66-65 0,-97 75-31,-1-2-1,-3-1 0,33-61 1,-19 32-1208,-31 49-5587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28:3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7T04:25:23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7T04:25:24.3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7T04:25:24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56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33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163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11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60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58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30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5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7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27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82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98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658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82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9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1">
              <a:rPr lang="en-US"/>
              <a:t>1/17/2023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107700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1">
              <a:rPr lang="en-US"/>
              <a:t>1/17/2023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10770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slide" Target="slide15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image" Target="../media/image9.png"/><Relationship Id="rId21" Type="http://schemas.openxmlformats.org/officeDocument/2006/relationships/slide" Target="slide19.xml"/><Relationship Id="rId34" Type="http://schemas.openxmlformats.org/officeDocument/2006/relationships/image" Target="../media/image49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openxmlformats.org/officeDocument/2006/relationships/slide" Target="slide17.xml"/><Relationship Id="rId25" Type="http://schemas.openxmlformats.org/officeDocument/2006/relationships/slide" Target="slide21.xml"/><Relationship Id="rId33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slide" Target="slide14.xml"/><Relationship Id="rId24" Type="http://schemas.openxmlformats.org/officeDocument/2006/relationships/image" Target="../media/image40.png"/><Relationship Id="rId32" Type="http://schemas.openxmlformats.org/officeDocument/2006/relationships/image" Target="../media/image47.png"/><Relationship Id="rId5" Type="http://schemas.openxmlformats.org/officeDocument/2006/relationships/image" Target="../media/image10.png"/><Relationship Id="rId15" Type="http://schemas.openxmlformats.org/officeDocument/2006/relationships/slide" Target="slide16.xml"/><Relationship Id="rId23" Type="http://schemas.openxmlformats.org/officeDocument/2006/relationships/slide" Target="slide20.xml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slide" Target="slide18.xml"/><Relationship Id="rId31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slide" Target="slide13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4.xml"/><Relationship Id="rId18" Type="http://schemas.openxmlformats.org/officeDocument/2006/relationships/image" Target="../media/image58.png"/><Relationship Id="rId26" Type="http://schemas.openxmlformats.org/officeDocument/2006/relationships/image" Target="../media/image60.png"/><Relationship Id="rId3" Type="http://schemas.openxmlformats.org/officeDocument/2006/relationships/image" Target="../media/image52.png"/><Relationship Id="rId21" Type="http://schemas.openxmlformats.org/officeDocument/2006/relationships/image" Target="../media/image59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slide" Target="slide18.xml"/><Relationship Id="rId2" Type="http://schemas.openxmlformats.org/officeDocument/2006/relationships/image" Target="../media/image1.png"/><Relationship Id="rId16" Type="http://schemas.openxmlformats.org/officeDocument/2006/relationships/slide" Target="slide15.xml"/><Relationship Id="rId20" Type="http://schemas.openxmlformats.org/officeDocument/2006/relationships/image" Target="../media/image58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5.png"/><Relationship Id="rId24" Type="http://schemas.openxmlformats.org/officeDocument/2006/relationships/image" Target="../media/image60.png"/><Relationship Id="rId32" Type="http://schemas.openxmlformats.org/officeDocument/2006/relationships/image" Target="../media/image62.png"/><Relationship Id="rId5" Type="http://schemas.openxmlformats.org/officeDocument/2006/relationships/image" Target="../media/image9.png"/><Relationship Id="rId15" Type="http://schemas.openxmlformats.org/officeDocument/2006/relationships/image" Target="../media/image57.png"/><Relationship Id="rId23" Type="http://schemas.openxmlformats.org/officeDocument/2006/relationships/image" Target="../media/image59.png"/><Relationship Id="rId28" Type="http://schemas.openxmlformats.org/officeDocument/2006/relationships/slide" Target="slide19.xml"/><Relationship Id="rId10" Type="http://schemas.openxmlformats.org/officeDocument/2006/relationships/slide" Target="slide13.xml"/><Relationship Id="rId19" Type="http://schemas.openxmlformats.org/officeDocument/2006/relationships/slide" Target="slide16.xml"/><Relationship Id="rId31" Type="http://schemas.openxmlformats.org/officeDocument/2006/relationships/slide" Target="slide20.xml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300.png"/><Relationship Id="rId22" Type="http://schemas.openxmlformats.org/officeDocument/2006/relationships/slide" Target="slide17.xml"/><Relationship Id="rId27" Type="http://schemas.openxmlformats.org/officeDocument/2006/relationships/image" Target="../media/image61.png"/><Relationship Id="rId30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9.png"/><Relationship Id="rId7" Type="http://schemas.openxmlformats.org/officeDocument/2006/relationships/image" Target="../media/image7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9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1.png"/><Relationship Id="rId7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eg"/><Relationship Id="rId5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customXml" Target="../ink/ink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45.png"/><Relationship Id="rId18" Type="http://schemas.openxmlformats.org/officeDocument/2006/relationships/image" Target="../media/image92.png"/><Relationship Id="rId3" Type="http://schemas.openxmlformats.org/officeDocument/2006/relationships/image" Target="../media/image9.png"/><Relationship Id="rId21" Type="http://schemas.openxmlformats.org/officeDocument/2006/relationships/image" Target="../media/image95.png"/><Relationship Id="rId7" Type="http://schemas.openxmlformats.org/officeDocument/2006/relationships/image" Target="../media/image88.png"/><Relationship Id="rId12" Type="http://schemas.openxmlformats.org/officeDocument/2006/relationships/image" Target="../media/image44.png"/><Relationship Id="rId17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43.png"/><Relationship Id="rId5" Type="http://schemas.openxmlformats.org/officeDocument/2006/relationships/image" Target="../media/image86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93.png"/><Relationship Id="rId4" Type="http://schemas.openxmlformats.org/officeDocument/2006/relationships/image" Target="../media/image85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0.png"/><Relationship Id="rId3" Type="http://schemas.openxmlformats.org/officeDocument/2006/relationships/image" Target="../media/image9.png"/><Relationship Id="rId7" Type="http://schemas.openxmlformats.org/officeDocument/2006/relationships/image" Target="../media/image97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5" Type="http://schemas.openxmlformats.org/officeDocument/2006/relationships/image" Target="../media/image95.png"/><Relationship Id="rId10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99.png"/><Relationship Id="rId1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21" Type="http://schemas.openxmlformats.org/officeDocument/2006/relationships/image" Target="../media/image45.png"/><Relationship Id="rId7" Type="http://schemas.openxmlformats.org/officeDocument/2006/relationships/image" Target="../media/image97.png"/><Relationship Id="rId12" Type="http://schemas.openxmlformats.org/officeDocument/2006/relationships/image" Target="../media/image52.png"/><Relationship Id="rId17" Type="http://schemas.openxmlformats.org/officeDocument/2006/relationships/image" Target="../media/image102.png"/><Relationship Id="rId2" Type="http://schemas.openxmlformats.org/officeDocument/2006/relationships/image" Target="../media/image1.png"/><Relationship Id="rId16" Type="http://schemas.openxmlformats.org/officeDocument/2006/relationships/image" Target="../media/image96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53.png"/><Relationship Id="rId24" Type="http://schemas.openxmlformats.org/officeDocument/2006/relationships/image" Target="../media/image103.png"/><Relationship Id="rId5" Type="http://schemas.openxmlformats.org/officeDocument/2006/relationships/image" Target="../media/image41.png"/><Relationship Id="rId15" Type="http://schemas.openxmlformats.org/officeDocument/2006/relationships/image" Target="../media/image95.png"/><Relationship Id="rId23" Type="http://schemas.openxmlformats.org/officeDocument/2006/relationships/image" Target="../media/image47.png"/><Relationship Id="rId10" Type="http://schemas.openxmlformats.org/officeDocument/2006/relationships/image" Target="../media/image85.png"/><Relationship Id="rId19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99.png"/><Relationship Id="rId14" Type="http://schemas.openxmlformats.org/officeDocument/2006/relationships/image" Target="../media/image94.png"/><Relationship Id="rId2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21" Type="http://schemas.openxmlformats.org/officeDocument/2006/relationships/image" Target="../media/image45.png"/><Relationship Id="rId7" Type="http://schemas.openxmlformats.org/officeDocument/2006/relationships/image" Target="../media/image97.png"/><Relationship Id="rId12" Type="http://schemas.openxmlformats.org/officeDocument/2006/relationships/image" Target="../media/image52.png"/><Relationship Id="rId17" Type="http://schemas.openxmlformats.org/officeDocument/2006/relationships/image" Target="../media/image102.png"/><Relationship Id="rId25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96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53.png"/><Relationship Id="rId24" Type="http://schemas.openxmlformats.org/officeDocument/2006/relationships/image" Target="../media/image104.png"/><Relationship Id="rId5" Type="http://schemas.openxmlformats.org/officeDocument/2006/relationships/image" Target="../media/image41.png"/><Relationship Id="rId15" Type="http://schemas.openxmlformats.org/officeDocument/2006/relationships/image" Target="../media/image95.png"/><Relationship Id="rId23" Type="http://schemas.openxmlformats.org/officeDocument/2006/relationships/image" Target="../media/image47.png"/><Relationship Id="rId10" Type="http://schemas.openxmlformats.org/officeDocument/2006/relationships/image" Target="../media/image85.png"/><Relationship Id="rId19" Type="http://schemas.openxmlformats.org/officeDocument/2006/relationships/image" Target="../media/image43.png"/><Relationship Id="rId4" Type="http://schemas.openxmlformats.org/officeDocument/2006/relationships/image" Target="../media/image88.png"/><Relationship Id="rId9" Type="http://schemas.openxmlformats.org/officeDocument/2006/relationships/image" Target="../media/image99.png"/><Relationship Id="rId14" Type="http://schemas.openxmlformats.org/officeDocument/2006/relationships/image" Target="../media/image94.png"/><Relationship Id="rId2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53.png"/><Relationship Id="rId18" Type="http://schemas.openxmlformats.org/officeDocument/2006/relationships/customXml" Target="../ink/ink5.xml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12" Type="http://schemas.openxmlformats.org/officeDocument/2006/relationships/image" Target="../media/image52.png"/><Relationship Id="rId17" Type="http://schemas.openxmlformats.org/officeDocument/2006/relationships/customXml" Target="../ink/ink4.xml"/><Relationship Id="rId2" Type="http://schemas.openxmlformats.org/officeDocument/2006/relationships/image" Target="../media/image99.png"/><Relationship Id="rId16" Type="http://schemas.openxmlformats.org/officeDocument/2006/relationships/image" Target="../media/image9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11" Type="http://schemas.openxmlformats.org/officeDocument/2006/relationships/image" Target="../media/image54.png"/><Relationship Id="rId5" Type="http://schemas.openxmlformats.org/officeDocument/2006/relationships/image" Target="../media/image107.png"/><Relationship Id="rId15" Type="http://schemas.openxmlformats.org/officeDocument/2006/relationships/customXml" Target="../ink/ink3.xml"/><Relationship Id="rId10" Type="http://schemas.openxmlformats.org/officeDocument/2006/relationships/image" Target="../media/image85.png"/><Relationship Id="rId4" Type="http://schemas.openxmlformats.org/officeDocument/2006/relationships/image" Target="../media/image96.png"/><Relationship Id="rId9" Type="http://schemas.openxmlformats.org/officeDocument/2006/relationships/image" Target="../media/image110.png"/><Relationship Id="rId1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2.png"/></Relationships>
</file>

<file path=ppt/slides/_rels/slide3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52.jpe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85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Relationship Id="rId14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31690\Desktop\&#49884;&#50672;&#50896;&#48376;.mp4" TargetMode="External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94.png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" Type="http://schemas.openxmlformats.org/officeDocument/2006/relationships/image" Target="../media/image1.png"/><Relationship Id="rId21" Type="http://schemas.openxmlformats.org/officeDocument/2006/relationships/image" Target="../media/image86.png"/><Relationship Id="rId7" Type="http://schemas.openxmlformats.org/officeDocument/2006/relationships/image" Target="../media/image96.png"/><Relationship Id="rId12" Type="http://schemas.openxmlformats.org/officeDocument/2006/relationships/image" Target="../media/image118.png"/><Relationship Id="rId17" Type="http://schemas.openxmlformats.org/officeDocument/2006/relationships/image" Target="../media/image120.pn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9.png"/><Relationship Id="rId20" Type="http://schemas.openxmlformats.org/officeDocument/2006/relationships/image" Target="../media/image8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7.png"/><Relationship Id="rId24" Type="http://schemas.openxmlformats.org/officeDocument/2006/relationships/image" Target="../media/image98.png"/><Relationship Id="rId5" Type="http://schemas.openxmlformats.org/officeDocument/2006/relationships/image" Target="../media/image29.png"/><Relationship Id="rId15" Type="http://schemas.openxmlformats.org/officeDocument/2006/relationships/image" Target="../media/image92.png"/><Relationship Id="rId23" Type="http://schemas.openxmlformats.org/officeDocument/2006/relationships/image" Target="../media/image124.png"/><Relationship Id="rId28" Type="http://schemas.openxmlformats.org/officeDocument/2006/relationships/image" Target="../media/image127.png"/><Relationship Id="rId10" Type="http://schemas.openxmlformats.org/officeDocument/2006/relationships/image" Target="../media/image116.png"/><Relationship Id="rId19" Type="http://schemas.openxmlformats.org/officeDocument/2006/relationships/image" Target="../media/image122.png"/><Relationship Id="rId31" Type="http://schemas.openxmlformats.org/officeDocument/2006/relationships/image" Target="../media/image130.png"/><Relationship Id="rId4" Type="http://schemas.openxmlformats.org/officeDocument/2006/relationships/image" Target="../media/image9.png"/><Relationship Id="rId9" Type="http://schemas.openxmlformats.org/officeDocument/2006/relationships/image" Target="../media/image115.png"/><Relationship Id="rId14" Type="http://schemas.openxmlformats.org/officeDocument/2006/relationships/image" Target="../media/image90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35.png"/><Relationship Id="rId18" Type="http://schemas.openxmlformats.org/officeDocument/2006/relationships/image" Target="../media/image138.png"/><Relationship Id="rId3" Type="http://schemas.openxmlformats.org/officeDocument/2006/relationships/image" Target="../media/image1.png"/><Relationship Id="rId21" Type="http://schemas.openxmlformats.org/officeDocument/2006/relationships/image" Target="../media/image86.png"/><Relationship Id="rId7" Type="http://schemas.openxmlformats.org/officeDocument/2006/relationships/image" Target="../media/image94.png"/><Relationship Id="rId12" Type="http://schemas.openxmlformats.org/officeDocument/2006/relationships/image" Target="../media/image134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7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3.png"/><Relationship Id="rId24" Type="http://schemas.openxmlformats.org/officeDocument/2006/relationships/image" Target="../media/image142.png"/><Relationship Id="rId5" Type="http://schemas.openxmlformats.org/officeDocument/2006/relationships/image" Target="../media/image29.png"/><Relationship Id="rId15" Type="http://schemas.openxmlformats.org/officeDocument/2006/relationships/image" Target="../media/image136.png"/><Relationship Id="rId23" Type="http://schemas.openxmlformats.org/officeDocument/2006/relationships/image" Target="../media/image141.png"/><Relationship Id="rId10" Type="http://schemas.openxmlformats.org/officeDocument/2006/relationships/image" Target="../media/image132.png"/><Relationship Id="rId19" Type="http://schemas.openxmlformats.org/officeDocument/2006/relationships/image" Target="../media/image139.png"/><Relationship Id="rId4" Type="http://schemas.openxmlformats.org/officeDocument/2006/relationships/image" Target="../media/image9.png"/><Relationship Id="rId9" Type="http://schemas.openxmlformats.org/officeDocument/2006/relationships/image" Target="../media/image131.png"/><Relationship Id="rId14" Type="http://schemas.openxmlformats.org/officeDocument/2006/relationships/image" Target="../media/image125.png"/><Relationship Id="rId22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slide" Target="slide320.xml"/><Relationship Id="rId18" Type="http://schemas.openxmlformats.org/officeDocument/2006/relationships/slide" Target="slide37.xml"/><Relationship Id="rId3" Type="http://schemas.openxmlformats.org/officeDocument/2006/relationships/image" Target="../media/image1.png"/><Relationship Id="rId21" Type="http://schemas.openxmlformats.org/officeDocument/2006/relationships/image" Target="../media/image149.png"/><Relationship Id="rId7" Type="http://schemas.openxmlformats.org/officeDocument/2006/relationships/image" Target="../media/image143.png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6.png"/><Relationship Id="rId20" Type="http://schemas.openxmlformats.org/officeDocument/2006/relationships/slide" Target="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15" Type="http://schemas.openxmlformats.org/officeDocument/2006/relationships/image" Target="../media/image145.png"/><Relationship Id="rId19" Type="http://schemas.openxmlformats.org/officeDocument/2006/relationships/image" Target="../media/image148.png"/><Relationship Id="rId4" Type="http://schemas.openxmlformats.org/officeDocument/2006/relationships/image" Target="../media/image9.png"/><Relationship Id="rId9" Type="http://schemas.openxmlformats.org/officeDocument/2006/relationships/image" Target="../media/image144.png"/><Relationship Id="rId14" Type="http://schemas.openxmlformats.org/officeDocument/2006/relationships/image" Target="../media/image144.png"/><Relationship Id="rId22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152.jpe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87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Relationship Id="rId1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52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85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Relationship Id="rId1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154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92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Relationship Id="rId1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slide" Target="slide100.xm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slide" Target="slide7.xml"/><Relationship Id="rId4" Type="http://schemas.openxmlformats.org/officeDocument/2006/relationships/slide" Target="slide90.xml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139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5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5" Type="http://schemas.openxmlformats.org/officeDocument/2006/relationships/image" Target="../media/image108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Relationship Id="rId1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slide" Target="slide43.xml"/><Relationship Id="rId5" Type="http://schemas.openxmlformats.org/officeDocument/2006/relationships/image" Target="../media/image29.png"/><Relationship Id="rId10" Type="http://schemas.openxmlformats.org/officeDocument/2006/relationships/image" Target="../media/image158.png"/><Relationship Id="rId4" Type="http://schemas.openxmlformats.org/officeDocument/2006/relationships/image" Target="../media/image9.png"/><Relationship Id="rId9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jp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10" Type="http://schemas.openxmlformats.org/officeDocument/2006/relationships/image" Target="../media/image164.png"/><Relationship Id="rId4" Type="http://schemas.openxmlformats.org/officeDocument/2006/relationships/image" Target="../media/image9.png"/><Relationship Id="rId9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3" Type="http://schemas.openxmlformats.org/officeDocument/2006/relationships/image" Target="../media/image1.png"/><Relationship Id="rId7" Type="http://schemas.openxmlformats.org/officeDocument/2006/relationships/image" Target="../media/image1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10" Type="http://schemas.openxmlformats.org/officeDocument/2006/relationships/image" Target="../media/image168.jpeg"/><Relationship Id="rId4" Type="http://schemas.openxmlformats.org/officeDocument/2006/relationships/image" Target="../media/image9.png"/><Relationship Id="rId9" Type="http://schemas.openxmlformats.org/officeDocument/2006/relationships/image" Target="../media/image1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image" Target="../media/image21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0" y="495300"/>
            <a:ext cx="17678400" cy="9955647"/>
            <a:chOff x="0" y="495300"/>
            <a:chExt cx="17678400" cy="9955647"/>
          </a:xfrm>
        </p:grpSpPr>
        <p:grpSp>
          <p:nvGrpSpPr>
            <p:cNvPr id="20" name="그룹 1001"/>
            <p:cNvGrpSpPr/>
            <p:nvPr/>
          </p:nvGrpSpPr>
          <p:grpSpPr>
            <a:xfrm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21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sp>
          <p:nvSpPr>
            <p:cNvPr id="5" name="사각형: 잘린 한쪽 모서리 4"/>
            <p:cNvSpPr/>
            <p:nvPr/>
          </p:nvSpPr>
          <p:spPr>
            <a:xfrm>
              <a:off x="2315774" y="2563066"/>
              <a:ext cx="13656451" cy="5160868"/>
            </a:xfrm>
            <a:prstGeom prst="snip1Rect">
              <a:avLst>
                <a:gd name="adj" fmla="val 16667"/>
              </a:avLst>
            </a:prstGeom>
            <a:noFill/>
            <a:ln w="76200" algn="ctr">
              <a:solidFill>
                <a:schemeClr val="dk1">
                  <a:alpha val="5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en-US" altLang="ko-KR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grpSp>
          <p:nvGrpSpPr>
            <p:cNvPr id="11" name="그룹 1001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12" name="Object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76200" y="495300"/>
              <a:ext cx="914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01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294958" y="2841555"/>
              <a:ext cx="10630842" cy="5045145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3810000" y="3152345"/>
              <a:ext cx="9924746" cy="3353640"/>
              <a:chOff x="3990975" y="3101287"/>
              <a:chExt cx="9525000" cy="32185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80074" y="3101287"/>
                <a:ext cx="6324598" cy="827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5000" dirty="0">
                    <a:solidFill>
                      <a:srgbClr val="FFB320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FUTSAL</a:t>
                </a:r>
                <a:r>
                  <a:rPr lang="en-US" altLang="ko-KR" sz="5000" dirty="0">
                    <a:solidFill>
                      <a:schemeClr val="bg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 </a:t>
                </a:r>
                <a:r>
                  <a:rPr lang="en-US" altLang="ko-KR" sz="50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MANAGER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990975" y="4340805"/>
                <a:ext cx="9525000" cy="1979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6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AWS &amp; Docker</a:t>
                </a:r>
                <a:r>
                  <a:rPr lang="ko-KR" altLang="en-US" sz="36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를 활용한 </a:t>
                </a:r>
                <a:endParaRPr lang="en-US" altLang="ko-KR" sz="36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  <a:p>
                <a:pPr algn="ctr">
                  <a:defRPr/>
                </a:pPr>
                <a:r>
                  <a:rPr lang="ko-KR" altLang="en-US" sz="3600" dirty="0" err="1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풋살</a:t>
                </a:r>
                <a:r>
                  <a:rPr lang="ko-KR" altLang="en-US" sz="36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 구장</a:t>
                </a:r>
                <a:r>
                  <a:rPr lang="en-US" altLang="ko-KR" sz="36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 </a:t>
                </a:r>
                <a:r>
                  <a:rPr lang="ko-KR" altLang="en-US" sz="36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팀 매칭 서비스</a:t>
                </a:r>
                <a:endParaRPr lang="ko-KR" altLang="en-US" sz="28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  <a:p>
                <a:pPr algn="ctr">
                  <a:defRPr/>
                </a:pPr>
                <a:endParaRPr lang="ko-KR" altLang="en-US" sz="28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  <a:p>
                <a:pPr algn="ctr">
                  <a:defRPr/>
                </a:pPr>
                <a:r>
                  <a:rPr lang="ko-KR" altLang="en-US" sz="2800" dirty="0" err="1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이윤후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 이재현 </a:t>
                </a:r>
                <a:r>
                  <a:rPr lang="ko-KR" altLang="en-US" sz="2800" dirty="0" err="1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홍혁기</a:t>
                </a:r>
                <a:r>
                  <a:rPr lang="ko-KR" altLang="en-US" sz="2800" dirty="0">
                    <a:solidFill>
                      <a:schemeClr val="tx1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</a:rPr>
                  <a:t> 정성근</a:t>
                </a:r>
                <a:endParaRPr lang="en-US" altLang="ko-KR" sz="28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15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E151E9-93E6-8FA6-BE22-816519543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03" t="15763" r="15754" b="1856"/>
          <a:stretch/>
        </p:blipFill>
        <p:spPr>
          <a:xfrm>
            <a:off x="1271728" y="479596"/>
            <a:ext cx="6705599" cy="91597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F4E989-5EA2-5438-28E6-63FC7F4C8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34" t="15437" r="16666" b="2946"/>
          <a:stretch/>
        </p:blipFill>
        <p:spPr>
          <a:xfrm>
            <a:off x="9448800" y="479596"/>
            <a:ext cx="6957873" cy="91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819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CBE005-ABBB-3B69-7BEF-8A478D5F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6768"/>
            <a:ext cx="7467600" cy="101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Object 2"/>
          <p:cNvPicPr>
            <a:picLocks noChangeAspect="1"/>
          </p:cNvPicPr>
          <p:nvPr/>
        </p:nvPicPr>
        <p:blipFill rotWithShape="1">
          <a:blip r:embed="rId2">
            <a:alphaModFix amt="45000"/>
            <a:lum/>
          </a:blip>
          <a:stretch>
            <a:fillRect/>
          </a:stretch>
        </p:blipFill>
        <p:spPr>
          <a:xfrm>
            <a:off x="611714" y="571500"/>
            <a:ext cx="170666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43845"/>
            <a:ext cx="530258" cy="91071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530258" cy="1343845"/>
          </a:xfrm>
          <a:prstGeom prst="rect">
            <a:avLst/>
          </a:prstGeom>
        </p:spPr>
      </p:pic>
      <p:sp>
        <p:nvSpPr>
          <p:cNvPr id="1029" name="TextBox 1028"/>
          <p:cNvSpPr txBox="1"/>
          <p:nvPr/>
        </p:nvSpPr>
        <p:spPr>
          <a:xfrm>
            <a:off x="2819400" y="6785610"/>
            <a:ext cx="21336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latin typeface="한컴 말랑말랑 Bold"/>
                <a:ea typeface="한컴 말랑말랑 Bold"/>
              </a:rPr>
              <a:t>우리 팀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6629400" y="3226628"/>
            <a:ext cx="21336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latin typeface="한컴 말랑말랑 Bold"/>
                <a:ea typeface="한컴 말랑말랑 Bold"/>
              </a:rPr>
              <a:t>상대 팀</a:t>
            </a:r>
            <a:r>
              <a:rPr lang="en-US" altLang="ko-KR" sz="3600" dirty="0">
                <a:latin typeface="한컴 말랑말랑 Bold"/>
                <a:ea typeface="한컴 말랑말랑 Bold"/>
              </a:rPr>
              <a:t>2</a:t>
            </a:r>
            <a:endParaRPr lang="ko-KR" altLang="en-US" sz="3600" dirty="0">
              <a:latin typeface="한컴 말랑말랑 Bold"/>
              <a:ea typeface="한컴 말랑말랑 Bold"/>
            </a:endParaRPr>
          </a:p>
        </p:txBody>
      </p:sp>
      <p:sp>
        <p:nvSpPr>
          <p:cNvPr id="1045" name="TextBox 1044"/>
          <p:cNvSpPr txBox="1"/>
          <p:nvPr/>
        </p:nvSpPr>
        <p:spPr>
          <a:xfrm>
            <a:off x="2590800" y="6107430"/>
            <a:ext cx="19050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1.</a:t>
            </a:r>
            <a:r>
              <a:rPr lang="ko-KR" altLang="en-US" sz="2600" dirty="0">
                <a:latin typeface="한컴 말랑말랑 Bold"/>
                <a:ea typeface="한컴 말랑말랑 Bold"/>
              </a:rPr>
              <a:t> 구장 예약</a:t>
            </a:r>
          </a:p>
        </p:txBody>
      </p:sp>
      <p:sp>
        <p:nvSpPr>
          <p:cNvPr id="1046" name="TextBox 1045"/>
          <p:cNvSpPr txBox="1"/>
          <p:nvPr/>
        </p:nvSpPr>
        <p:spPr>
          <a:xfrm>
            <a:off x="6597373" y="4883468"/>
            <a:ext cx="1905000" cy="482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2.</a:t>
            </a:r>
            <a:r>
              <a:rPr lang="ko-KR" altLang="en-US" sz="2600" dirty="0">
                <a:latin typeface="한컴 말랑말랑 Bold"/>
                <a:ea typeface="한컴 말랑말랑 Bold"/>
              </a:rPr>
              <a:t> 매칭 신청</a:t>
            </a:r>
          </a:p>
        </p:txBody>
      </p:sp>
      <p:sp>
        <p:nvSpPr>
          <p:cNvPr id="1047" name="TextBox 1046"/>
          <p:cNvSpPr txBox="1"/>
          <p:nvPr/>
        </p:nvSpPr>
        <p:spPr>
          <a:xfrm>
            <a:off x="9944100" y="6210300"/>
            <a:ext cx="22479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>
                <a:latin typeface="한컴 말랑말랑 Bold"/>
                <a:ea typeface="한컴 말랑말랑 Bold"/>
              </a:rPr>
              <a:t>3.</a:t>
            </a:r>
            <a:r>
              <a:rPr lang="ko-KR" altLang="en-US" sz="2600">
                <a:latin typeface="한컴 말랑말랑 Bold"/>
                <a:ea typeface="한컴 말랑말랑 Bold"/>
              </a:rPr>
              <a:t> 매칭 수락</a:t>
            </a:r>
          </a:p>
        </p:txBody>
      </p:sp>
      <p:sp>
        <p:nvSpPr>
          <p:cNvPr id="1048" name="TextBox 1047"/>
          <p:cNvSpPr txBox="1"/>
          <p:nvPr/>
        </p:nvSpPr>
        <p:spPr>
          <a:xfrm>
            <a:off x="76200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05</a:t>
            </a:r>
          </a:p>
        </p:txBody>
      </p:sp>
      <p:grpSp>
        <p:nvGrpSpPr>
          <p:cNvPr id="1051" name="그룹 1004"/>
          <p:cNvGrpSpPr/>
          <p:nvPr/>
        </p:nvGrpSpPr>
        <p:grpSpPr>
          <a:xfrm>
            <a:off x="7351398" y="1604469"/>
            <a:ext cx="10250803" cy="110031"/>
            <a:chOff x="8104527" y="4916611"/>
            <a:chExt cx="10250803" cy="110031"/>
          </a:xfrm>
        </p:grpSpPr>
        <p:pic>
          <p:nvPicPr>
            <p:cNvPr id="1052" name="Object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104527" y="4916611"/>
              <a:ext cx="10250803" cy="110031"/>
            </a:xfrm>
            <a:prstGeom prst="rect">
              <a:avLst/>
            </a:prstGeom>
          </p:spPr>
        </p:pic>
      </p:grpSp>
      <p:pic>
        <p:nvPicPr>
          <p:cNvPr id="1053" name="Object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28800" y="1604469"/>
            <a:ext cx="10250803" cy="110031"/>
          </a:xfrm>
          <a:prstGeom prst="rect">
            <a:avLst/>
          </a:prstGeom>
        </p:spPr>
      </p:pic>
      <p:sp>
        <p:nvSpPr>
          <p:cNvPr id="1054" name="TextBox 1053"/>
          <p:cNvSpPr txBox="1"/>
          <p:nvPr/>
        </p:nvSpPr>
        <p:spPr>
          <a:xfrm>
            <a:off x="1066799" y="937260"/>
            <a:ext cx="4267201" cy="57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>
                <a:latin typeface="한컴 말랑말랑 Bold"/>
                <a:ea typeface="한컴 말랑말랑 Bold"/>
              </a:rPr>
              <a:t>서비스 사용 방법</a:t>
            </a:r>
            <a:endParaRPr kumimoji="0" lang="ko-KR" altLang="en-US" sz="3200" b="0" i="0" u="none" strike="noStrike" kern="1200" cap="none" spc="0" normalizeH="0" baseline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grpSp>
        <p:nvGrpSpPr>
          <p:cNvPr id="1097" name="그룹 1096"/>
          <p:cNvGrpSpPr/>
          <p:nvPr/>
        </p:nvGrpSpPr>
        <p:grpSpPr>
          <a:xfrm>
            <a:off x="1828801" y="5753100"/>
            <a:ext cx="14935202" cy="228600"/>
            <a:chOff x="2848903" y="5753100"/>
            <a:chExt cx="10459177" cy="195131"/>
          </a:xfrm>
        </p:grpSpPr>
        <p:grpSp>
          <p:nvGrpSpPr>
            <p:cNvPr id="1082" name="그룹 1081"/>
            <p:cNvGrpSpPr/>
            <p:nvPr/>
          </p:nvGrpSpPr>
          <p:grpSpPr>
            <a:xfrm>
              <a:off x="2848903" y="5753100"/>
              <a:ext cx="5230881" cy="195131"/>
              <a:chOff x="2848903" y="5753100"/>
              <a:chExt cx="5230881" cy="195131"/>
            </a:xfrm>
          </p:grpSpPr>
          <p:grpSp>
            <p:nvGrpSpPr>
              <p:cNvPr id="1059" name="그룹 1002"/>
              <p:cNvGrpSpPr/>
              <p:nvPr/>
            </p:nvGrpSpPr>
            <p:grpSpPr>
              <a:xfrm>
                <a:off x="2848903" y="5821266"/>
                <a:ext cx="5230881" cy="68123"/>
                <a:chOff x="2848903" y="6040392"/>
                <a:chExt cx="5230881" cy="68123"/>
              </a:xfrm>
            </p:grpSpPr>
            <p:pic>
              <p:nvPicPr>
                <p:cNvPr id="1060" name="Object 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848903" y="6040392"/>
                  <a:ext cx="5230881" cy="68123"/>
                </a:xfrm>
                <a:prstGeom prst="rect">
                  <a:avLst/>
                </a:prstGeom>
              </p:spPr>
            </p:pic>
          </p:grpSp>
          <p:grpSp>
            <p:nvGrpSpPr>
              <p:cNvPr id="1061" name="그룹 1007"/>
              <p:cNvGrpSpPr/>
              <p:nvPr/>
            </p:nvGrpSpPr>
            <p:grpSpPr>
              <a:xfrm>
                <a:off x="4049352" y="5753100"/>
                <a:ext cx="120973" cy="195131"/>
                <a:chOff x="4049352" y="5972226"/>
                <a:chExt cx="120973" cy="195131"/>
              </a:xfrm>
            </p:grpSpPr>
            <p:pic>
              <p:nvPicPr>
                <p:cNvPr id="1062" name="Object 23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400000">
                  <a:off x="4012273" y="6009305"/>
                  <a:ext cx="195131" cy="120973"/>
                </a:xfrm>
                <a:prstGeom prst="rect">
                  <a:avLst/>
                </a:prstGeom>
              </p:spPr>
            </p:pic>
          </p:grpSp>
          <p:grpSp>
            <p:nvGrpSpPr>
              <p:cNvPr id="1063" name="그룹 1019"/>
              <p:cNvGrpSpPr/>
              <p:nvPr/>
            </p:nvGrpSpPr>
            <p:grpSpPr>
              <a:xfrm>
                <a:off x="6717150" y="5753100"/>
                <a:ext cx="120973" cy="195131"/>
                <a:chOff x="6717150" y="5972226"/>
                <a:chExt cx="120973" cy="195131"/>
              </a:xfrm>
            </p:grpSpPr>
            <p:pic>
              <p:nvPicPr>
                <p:cNvPr id="1064" name="Object 6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400000">
                  <a:off x="6680071" y="6009305"/>
                  <a:ext cx="195131" cy="1209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3" name="그룹 1082"/>
            <p:cNvGrpSpPr/>
            <p:nvPr/>
          </p:nvGrpSpPr>
          <p:grpSpPr>
            <a:xfrm>
              <a:off x="8077199" y="5753100"/>
              <a:ext cx="5230881" cy="195131"/>
              <a:chOff x="2848903" y="5753100"/>
              <a:chExt cx="5230881" cy="195131"/>
            </a:xfrm>
          </p:grpSpPr>
          <p:grpSp>
            <p:nvGrpSpPr>
              <p:cNvPr id="1084" name="그룹 1002"/>
              <p:cNvGrpSpPr/>
              <p:nvPr/>
            </p:nvGrpSpPr>
            <p:grpSpPr>
              <a:xfrm>
                <a:off x="2848903" y="5821266"/>
                <a:ext cx="5230881" cy="68123"/>
                <a:chOff x="2848903" y="6040392"/>
                <a:chExt cx="5230881" cy="68123"/>
              </a:xfrm>
            </p:grpSpPr>
            <p:pic>
              <p:nvPicPr>
                <p:cNvPr id="1085" name="Object 5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2848903" y="6040392"/>
                  <a:ext cx="5230881" cy="68123"/>
                </a:xfrm>
                <a:prstGeom prst="rect">
                  <a:avLst/>
                </a:prstGeom>
              </p:spPr>
            </p:pic>
          </p:grpSp>
          <p:grpSp>
            <p:nvGrpSpPr>
              <p:cNvPr id="1086" name="그룹 1007"/>
              <p:cNvGrpSpPr/>
              <p:nvPr/>
            </p:nvGrpSpPr>
            <p:grpSpPr>
              <a:xfrm>
                <a:off x="4049351" y="5753100"/>
                <a:ext cx="120973" cy="195131"/>
                <a:chOff x="4049352" y="5972226"/>
                <a:chExt cx="120973" cy="195131"/>
              </a:xfrm>
            </p:grpSpPr>
            <p:pic>
              <p:nvPicPr>
                <p:cNvPr id="1087" name="Object 23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400000">
                  <a:off x="4012273" y="6009305"/>
                  <a:ext cx="195131" cy="120973"/>
                </a:xfrm>
                <a:prstGeom prst="rect">
                  <a:avLst/>
                </a:prstGeom>
              </p:spPr>
            </p:pic>
          </p:grpSp>
          <p:grpSp>
            <p:nvGrpSpPr>
              <p:cNvPr id="1088" name="그룹 1019"/>
              <p:cNvGrpSpPr/>
              <p:nvPr/>
            </p:nvGrpSpPr>
            <p:grpSpPr>
              <a:xfrm>
                <a:off x="6717149" y="5753100"/>
                <a:ext cx="120973" cy="195131"/>
                <a:chOff x="6717150" y="5972226"/>
                <a:chExt cx="120973" cy="195131"/>
              </a:xfrm>
            </p:grpSpPr>
            <p:pic>
              <p:nvPicPr>
                <p:cNvPr id="1089" name="Object 6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400000">
                  <a:off x="6680071" y="6009305"/>
                  <a:ext cx="195131" cy="12097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98" name="TextBox 1045"/>
          <p:cNvSpPr txBox="1"/>
          <p:nvPr/>
        </p:nvSpPr>
        <p:spPr>
          <a:xfrm>
            <a:off x="13952098" y="4889280"/>
            <a:ext cx="1905000" cy="482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4.</a:t>
            </a:r>
            <a:r>
              <a:rPr lang="ko-KR" altLang="en-US" sz="2600" dirty="0">
                <a:latin typeface="한컴 말랑말랑 Bold"/>
                <a:ea typeface="한컴 말랑말랑 Bold"/>
              </a:rPr>
              <a:t> 매칭 완료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63574DBC-6937-39C4-B571-EE1D6D7EC8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442949"/>
                  </p:ext>
                </p:extLst>
              </p:nvPr>
            </p:nvGraphicFramePr>
            <p:xfrm>
              <a:off x="2707506" y="7640955"/>
              <a:ext cx="528322" cy="321945"/>
            </p:xfrm>
            <a:graphic>
              <a:graphicData uri="http://schemas.microsoft.com/office/powerpoint/2016/slidezoom">
                <pslz:sldZm>
                  <pslz:sldZmObj sldId="399" cId="4027018962">
                    <pslz:zmPr id="{F85E3E8F-63E5-4C09-89F8-C11885C2A28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322" cy="321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슬라이드 확대/축소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3574DBC-6937-39C4-B571-EE1D6D7EC8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07506" y="7640955"/>
                <a:ext cx="528322" cy="321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D1DA997F-0D5A-377F-1F6F-ACF152C414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238030"/>
                  </p:ext>
                </p:extLst>
              </p:nvPr>
            </p:nvGraphicFramePr>
            <p:xfrm>
              <a:off x="3317284" y="7640955"/>
              <a:ext cx="528323" cy="321945"/>
            </p:xfrm>
            <a:graphic>
              <a:graphicData uri="http://schemas.microsoft.com/office/powerpoint/2016/slidezoom">
                <pslz:sldZm>
                  <pslz:sldZmObj sldId="398" cId="2198664329">
                    <pslz:zmPr id="{6D27F227-675C-423D-96F4-711C05D022A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8323" cy="321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슬라이드 확대/축소 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1DA997F-0D5A-377F-1F6F-ACF152C414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17284" y="7640955"/>
                <a:ext cx="528323" cy="321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슬라이드 확대/축소 14">
                <a:extLst>
                  <a:ext uri="{FF2B5EF4-FFF2-40B4-BE49-F238E27FC236}">
                    <a16:creationId xmlns:a16="http://schemas.microsoft.com/office/drawing/2014/main" id="{DC5ED0A8-3DC7-34E6-A280-6CAD69C8B3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2232790"/>
                  </p:ext>
                </p:extLst>
              </p:nvPr>
            </p:nvGraphicFramePr>
            <p:xfrm>
              <a:off x="3977417" y="7640955"/>
              <a:ext cx="518383" cy="321945"/>
            </p:xfrm>
            <a:graphic>
              <a:graphicData uri="http://schemas.microsoft.com/office/powerpoint/2016/slidezoom">
                <pslz:sldZm>
                  <pslz:sldZmObj sldId="400" cId="4266280351">
                    <pslz:zmPr id="{A7F2DB9A-A44D-4CFC-A62D-17E8BC5D5BDA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383" cy="321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슬라이드 확대/축소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C5ED0A8-3DC7-34E6-A280-6CAD69C8B3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77417" y="7640955"/>
                <a:ext cx="518383" cy="321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4D990D8-1E9D-6088-F325-A1078289EF7F}"/>
              </a:ext>
            </a:extLst>
          </p:cNvPr>
          <p:cNvSpPr txBox="1"/>
          <p:nvPr/>
        </p:nvSpPr>
        <p:spPr>
          <a:xfrm>
            <a:off x="8458200" y="3226628"/>
            <a:ext cx="21336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latin typeface="한컴 말랑말랑 Bold"/>
                <a:ea typeface="한컴 말랑말랑 Bold"/>
              </a:rPr>
              <a:t>상대 팀</a:t>
            </a:r>
            <a:r>
              <a:rPr lang="en-US" altLang="ko-KR" sz="3600" dirty="0">
                <a:latin typeface="한컴 말랑말랑 Bold"/>
                <a:ea typeface="한컴 말랑말랑 Bold"/>
              </a:rPr>
              <a:t>3</a:t>
            </a:r>
            <a:endParaRPr lang="ko-KR" altLang="en-US" sz="3600" dirty="0">
              <a:latin typeface="한컴 말랑말랑 Bold"/>
              <a:ea typeface="한컴 말랑말랑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9ABF1D-64D4-B2AE-E244-BE2023DB618A}"/>
              </a:ext>
            </a:extLst>
          </p:cNvPr>
          <p:cNvSpPr txBox="1"/>
          <p:nvPr/>
        </p:nvSpPr>
        <p:spPr>
          <a:xfrm>
            <a:off x="4786810" y="3226628"/>
            <a:ext cx="21336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latin typeface="한컴 말랑말랑 Bold"/>
                <a:ea typeface="한컴 말랑말랑 Bold"/>
              </a:rPr>
              <a:t>상대 팀</a:t>
            </a:r>
            <a:r>
              <a:rPr lang="en-US" altLang="ko-KR" sz="3600" dirty="0">
                <a:latin typeface="한컴 말랑말랑 Bold"/>
                <a:ea typeface="한컴 말랑말랑 Bold"/>
              </a:rPr>
              <a:t>1</a:t>
            </a:r>
            <a:endParaRPr lang="ko-KR" altLang="en-US" sz="3600" dirty="0">
              <a:latin typeface="한컴 말랑말랑 Bold"/>
              <a:ea typeface="한컴 말랑말랑 Bold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3" name="슬라이드 확대/축소 32">
                <a:extLst>
                  <a:ext uri="{FF2B5EF4-FFF2-40B4-BE49-F238E27FC236}">
                    <a16:creationId xmlns:a16="http://schemas.microsoft.com/office/drawing/2014/main" id="{F4BC3F18-1A13-72C5-8BCA-2685F84C46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7706292"/>
                  </p:ext>
                </p:extLst>
              </p:nvPr>
            </p:nvGraphicFramePr>
            <p:xfrm>
              <a:off x="6573435" y="5353050"/>
              <a:ext cx="474133" cy="266700"/>
            </p:xfrm>
            <a:graphic>
              <a:graphicData uri="http://schemas.microsoft.com/office/powerpoint/2016/slidezoom">
                <pslz:sldZm>
                  <pslz:sldZmObj sldId="401" cId="2161117172">
                    <pslz:zmPr id="{5F1E6446-B870-4AFD-86D4-B27A3140CE5B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4133" cy="2667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3" name="슬라이드 확대/축소 3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4BC3F18-1A13-72C5-8BCA-2685F84C46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73435" y="5353050"/>
                <a:ext cx="474133" cy="2667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4" name="슬라이드 확대/축소 33">
                <a:extLst>
                  <a:ext uri="{FF2B5EF4-FFF2-40B4-BE49-F238E27FC236}">
                    <a16:creationId xmlns:a16="http://schemas.microsoft.com/office/drawing/2014/main" id="{8A9AC0B7-431B-AA70-B82B-DF3A2F57F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8743518"/>
                  </p:ext>
                </p:extLst>
              </p:nvPr>
            </p:nvGraphicFramePr>
            <p:xfrm>
              <a:off x="7240652" y="5353050"/>
              <a:ext cx="474132" cy="266700"/>
            </p:xfrm>
            <a:graphic>
              <a:graphicData uri="http://schemas.microsoft.com/office/powerpoint/2016/slidezoom">
                <pslz:sldZm>
                  <pslz:sldZmObj sldId="402" cId="289940028">
                    <pslz:zmPr id="{24A113D9-AE6D-49A2-B828-8EEC6BE5BEBA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4132" cy="2667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4" name="슬라이드 확대/축소 3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8A9AC0B7-431B-AA70-B82B-DF3A2F57F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40652" y="5353050"/>
                <a:ext cx="474132" cy="2667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5" name="슬라이드 확대/축소 34">
                <a:extLst>
                  <a:ext uri="{FF2B5EF4-FFF2-40B4-BE49-F238E27FC236}">
                    <a16:creationId xmlns:a16="http://schemas.microsoft.com/office/drawing/2014/main" id="{51D2E782-994D-ADBB-3D0C-9D2FFA5B61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7836958"/>
                  </p:ext>
                </p:extLst>
              </p:nvPr>
            </p:nvGraphicFramePr>
            <p:xfrm>
              <a:off x="7907868" y="5359149"/>
              <a:ext cx="474132" cy="260601"/>
            </p:xfrm>
            <a:graphic>
              <a:graphicData uri="http://schemas.microsoft.com/office/powerpoint/2016/slidezoom">
                <pslz:sldZm>
                  <pslz:sldZmObj sldId="403" cId="1838305956">
                    <pslz:zmPr id="{12458BFD-511E-47E0-9D62-3543F4700CCE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4132" cy="2606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5" name="슬라이드 확대/축소 3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51D2E782-994D-ADBB-3D0C-9D2FFA5B6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7868" y="5359149"/>
                <a:ext cx="474132" cy="26060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8" name="슬라이드 확대/축소 37">
                <a:extLst>
                  <a:ext uri="{FF2B5EF4-FFF2-40B4-BE49-F238E27FC236}">
                    <a16:creationId xmlns:a16="http://schemas.microsoft.com/office/drawing/2014/main" id="{B76591BB-B591-D854-DE63-BAEB188EF0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5620353"/>
                  </p:ext>
                </p:extLst>
              </p:nvPr>
            </p:nvGraphicFramePr>
            <p:xfrm>
              <a:off x="10502966" y="6694170"/>
              <a:ext cx="546034" cy="307144"/>
            </p:xfrm>
            <a:graphic>
              <a:graphicData uri="http://schemas.microsoft.com/office/powerpoint/2016/slidezoom">
                <pslz:sldZm>
                  <pslz:sldZmObj sldId="404" cId="569809757">
                    <pslz:zmPr id="{D47E84D3-7F69-4664-8CBC-24DAA9D21CCD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6034" cy="3071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8" name="슬라이드 확대/축소 3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76591BB-B591-D854-DE63-BAEB188EF0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02966" y="6694170"/>
                <a:ext cx="546034" cy="3071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슬라이드 확대/축소 39">
                <a:extLst>
                  <a:ext uri="{FF2B5EF4-FFF2-40B4-BE49-F238E27FC236}">
                    <a16:creationId xmlns:a16="http://schemas.microsoft.com/office/drawing/2014/main" id="{415EF40F-2BD8-A7BB-6A58-98967D95F1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0989101"/>
                  </p:ext>
                </p:extLst>
              </p:nvPr>
            </p:nvGraphicFramePr>
            <p:xfrm>
              <a:off x="11181482" y="6694169"/>
              <a:ext cx="546033" cy="297535"/>
            </p:xfrm>
            <a:graphic>
              <a:graphicData uri="http://schemas.microsoft.com/office/powerpoint/2016/slidezoom">
                <pslz:sldZm>
                  <pslz:sldZmObj sldId="405" cId="1265582396">
                    <pslz:zmPr id="{AC2AFA47-253A-46D2-9585-4876486B87C8}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6033" cy="29753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슬라이드 확대/축소 3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415EF40F-2BD8-A7BB-6A58-98967D95F1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181482" y="6694169"/>
                <a:ext cx="546033" cy="29753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2" name="슬라이드 확대/축소 41">
                <a:extLst>
                  <a:ext uri="{FF2B5EF4-FFF2-40B4-BE49-F238E27FC236}">
                    <a16:creationId xmlns:a16="http://schemas.microsoft.com/office/drawing/2014/main" id="{D78B039B-0E06-5EF4-25AE-E661C4CBFB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9563185"/>
                  </p:ext>
                </p:extLst>
              </p:nvPr>
            </p:nvGraphicFramePr>
            <p:xfrm>
              <a:off x="14717953" y="5404837"/>
              <a:ext cx="546033" cy="304626"/>
            </p:xfrm>
            <a:graphic>
              <a:graphicData uri="http://schemas.microsoft.com/office/powerpoint/2016/slidezoom">
                <pslz:sldZm>
                  <pslz:sldZmObj sldId="406" cId="1660458889">
                    <pslz:zmPr id="{A525EE84-0A86-48BB-84D0-47247E27FA09}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6033" cy="3046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2" name="슬라이드 확대/축소 41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D78B039B-0E06-5EF4-25AE-E661C4CBFB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717953" y="5404837"/>
                <a:ext cx="546033" cy="3046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4" name="Text Box 11">
            <a:extLst>
              <a:ext uri="{FF2B5EF4-FFF2-40B4-BE49-F238E27FC236}">
                <a16:creationId xmlns:a16="http://schemas.microsoft.com/office/drawing/2014/main" id="{F0CE939A-8BE2-1C42-B166-5E7052BF5ACC}"/>
              </a:ext>
            </a:extLst>
          </p:cNvPr>
          <p:cNvSpPr txBox="1"/>
          <p:nvPr/>
        </p:nvSpPr>
        <p:spPr>
          <a:xfrm>
            <a:off x="13309962" y="3086100"/>
            <a:ext cx="3362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23-01-27 </a:t>
            </a:r>
            <a:r>
              <a:rPr lang="ko-KR" altLang="en-US" sz="2400" b="1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비트풋살장</a:t>
            </a:r>
            <a:endParaRPr lang="en-US" sz="2400" b="1" dirty="0">
              <a:latin typeface="한컴 말랑말랑 Bold" panose="020F0803000000000000" pitchFamily="34" charset="-127"/>
              <a:ea typeface="한컴 말랑말랑 Bold" panose="020F0803000000000000" pitchFamily="34" charset="-127"/>
              <a:cs typeface="Leelawadee UI" panose="020B0502040204020203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B6C823-1B57-A146-F1BD-B08D559FCBCC}"/>
              </a:ext>
            </a:extLst>
          </p:cNvPr>
          <p:cNvSpPr txBox="1"/>
          <p:nvPr/>
        </p:nvSpPr>
        <p:spPr>
          <a:xfrm>
            <a:off x="14417437" y="3978617"/>
            <a:ext cx="100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VS</a:t>
            </a:r>
            <a:endParaRPr lang="ko-KR" altLang="en-US" sz="32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grpSp>
        <p:nvGrpSpPr>
          <p:cNvPr id="53" name="그룹 1004">
            <a:extLst>
              <a:ext uri="{FF2B5EF4-FFF2-40B4-BE49-F238E27FC236}">
                <a16:creationId xmlns:a16="http://schemas.microsoft.com/office/drawing/2014/main" id="{09535CBD-D120-B2E6-EEBC-93E4785D1563}"/>
              </a:ext>
            </a:extLst>
          </p:cNvPr>
          <p:cNvGrpSpPr/>
          <p:nvPr/>
        </p:nvGrpSpPr>
        <p:grpSpPr>
          <a:xfrm>
            <a:off x="10363200" y="7626491"/>
            <a:ext cx="1314716" cy="184009"/>
            <a:chOff x="11329285" y="6136198"/>
            <a:chExt cx="1314716" cy="184009"/>
          </a:xfrm>
        </p:grpSpPr>
        <p:pic>
          <p:nvPicPr>
            <p:cNvPr id="54" name="Object 17">
              <a:extLst>
                <a:ext uri="{FF2B5EF4-FFF2-40B4-BE49-F238E27FC236}">
                  <a16:creationId xmlns:a16="http://schemas.microsoft.com/office/drawing/2014/main" id="{605836D4-AB55-1A93-C9D1-F5CD7BA63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 rot="5400000">
              <a:off x="11294320" y="6171164"/>
              <a:ext cx="184009" cy="114078"/>
            </a:xfrm>
            <a:prstGeom prst="rect">
              <a:avLst/>
            </a:prstGeom>
          </p:spPr>
        </p:pic>
        <p:pic>
          <p:nvPicPr>
            <p:cNvPr id="55" name="Object 20">
              <a:extLst>
                <a:ext uri="{FF2B5EF4-FFF2-40B4-BE49-F238E27FC236}">
                  <a16:creationId xmlns:a16="http://schemas.microsoft.com/office/drawing/2014/main" id="{10C7E77A-0EA5-D04B-73B5-5798AB23A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 rot="5400000">
              <a:off x="11494426" y="6171164"/>
              <a:ext cx="184009" cy="114078"/>
            </a:xfrm>
            <a:prstGeom prst="rect">
              <a:avLst/>
            </a:prstGeom>
          </p:spPr>
        </p:pic>
        <p:pic>
          <p:nvPicPr>
            <p:cNvPr id="56" name="Object 23">
              <a:extLst>
                <a:ext uri="{FF2B5EF4-FFF2-40B4-BE49-F238E27FC236}">
                  <a16:creationId xmlns:a16="http://schemas.microsoft.com/office/drawing/2014/main" id="{F9CDEE57-7818-5B79-DE2B-52454A8D4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 rot="5400000">
              <a:off x="11694532" y="6171164"/>
              <a:ext cx="184009" cy="114078"/>
            </a:xfrm>
            <a:prstGeom prst="rect">
              <a:avLst/>
            </a:prstGeom>
          </p:spPr>
        </p:pic>
        <p:pic>
          <p:nvPicPr>
            <p:cNvPr id="57" name="Object 26">
              <a:extLst>
                <a:ext uri="{FF2B5EF4-FFF2-40B4-BE49-F238E27FC236}">
                  <a16:creationId xmlns:a16="http://schemas.microsoft.com/office/drawing/2014/main" id="{C48E4DA9-36C8-91BB-84A1-F54C39ABA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 rot="5400000">
              <a:off x="11894640" y="6171164"/>
              <a:ext cx="184009" cy="114078"/>
            </a:xfrm>
            <a:prstGeom prst="rect">
              <a:avLst/>
            </a:prstGeom>
          </p:spPr>
        </p:pic>
        <p:pic>
          <p:nvPicPr>
            <p:cNvPr id="58" name="Object 29">
              <a:extLst>
                <a:ext uri="{FF2B5EF4-FFF2-40B4-BE49-F238E27FC236}">
                  <a16:creationId xmlns:a16="http://schemas.microsoft.com/office/drawing/2014/main" id="{3FA5BB78-0C71-4AB0-DFFC-777965570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 rot="5400000">
              <a:off x="12094746" y="6171164"/>
              <a:ext cx="184009" cy="114078"/>
            </a:xfrm>
            <a:prstGeom prst="rect">
              <a:avLst/>
            </a:prstGeom>
          </p:spPr>
        </p:pic>
        <p:pic>
          <p:nvPicPr>
            <p:cNvPr id="59" name="Object 32">
              <a:extLst>
                <a:ext uri="{FF2B5EF4-FFF2-40B4-BE49-F238E27FC236}">
                  <a16:creationId xmlns:a16="http://schemas.microsoft.com/office/drawing/2014/main" id="{2CD121CD-02E5-A898-9167-607B4A48F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 rot="5400000">
              <a:off x="12294852" y="6171164"/>
              <a:ext cx="184009" cy="114078"/>
            </a:xfrm>
            <a:prstGeom prst="rect">
              <a:avLst/>
            </a:prstGeom>
          </p:spPr>
        </p:pic>
        <p:pic>
          <p:nvPicPr>
            <p:cNvPr id="60" name="Object 35">
              <a:extLst>
                <a:ext uri="{FF2B5EF4-FFF2-40B4-BE49-F238E27FC236}">
                  <a16:creationId xmlns:a16="http://schemas.microsoft.com/office/drawing/2014/main" id="{93F80F07-58B6-3968-BCBB-A23783853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 rot="5400000">
              <a:off x="12494958" y="6171164"/>
              <a:ext cx="184009" cy="114078"/>
            </a:xfrm>
            <a:prstGeom prst="rect">
              <a:avLst/>
            </a:prstGeom>
          </p:spPr>
        </p:pic>
      </p:grpSp>
      <p:pic>
        <p:nvPicPr>
          <p:cNvPr id="1027" name="그림 102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9D9E9AD-162D-916B-3D56-1A5868F51CCF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73" y="2186110"/>
            <a:ext cx="1052864" cy="1064105"/>
          </a:xfrm>
          <a:prstGeom prst="rect">
            <a:avLst/>
          </a:prstGeom>
        </p:spPr>
      </p:pic>
      <p:pic>
        <p:nvPicPr>
          <p:cNvPr id="1039" name="그림 1038" descr="텍스트이(가) 표시된 사진&#10;&#10;자동 생성된 설명">
            <a:extLst>
              <a:ext uri="{FF2B5EF4-FFF2-40B4-BE49-F238E27FC236}">
                <a16:creationId xmlns:a16="http://schemas.microsoft.com/office/drawing/2014/main" id="{26ADB29D-F539-BAE2-14FD-577EF5AF032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24" y="2171700"/>
            <a:ext cx="1450476" cy="1078515"/>
          </a:xfrm>
          <a:prstGeom prst="rect">
            <a:avLst/>
          </a:prstGeom>
        </p:spPr>
      </p:pic>
      <p:pic>
        <p:nvPicPr>
          <p:cNvPr id="1040" name="그림 1039" descr="텍스트이(가) 표시된 사진&#10;&#10;자동 생성된 설명">
            <a:extLst>
              <a:ext uri="{FF2B5EF4-FFF2-40B4-BE49-F238E27FC236}">
                <a16:creationId xmlns:a16="http://schemas.microsoft.com/office/drawing/2014/main" id="{57565B9F-52FC-0335-FBE8-C4E68F5B4D4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324" y="7101697"/>
            <a:ext cx="1679076" cy="1248493"/>
          </a:xfrm>
          <a:prstGeom prst="rect">
            <a:avLst/>
          </a:prstGeom>
        </p:spPr>
      </p:pic>
      <p:pic>
        <p:nvPicPr>
          <p:cNvPr id="1041" name="그림 1040" descr="텍스트이(가) 표시된 사진&#10;&#10;자동 생성된 설명">
            <a:extLst>
              <a:ext uri="{FF2B5EF4-FFF2-40B4-BE49-F238E27FC236}">
                <a16:creationId xmlns:a16="http://schemas.microsoft.com/office/drawing/2014/main" id="{F94CA1C0-0183-CA8F-D7E5-640F5C46A0F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171" y="3547765"/>
            <a:ext cx="1899051" cy="1412057"/>
          </a:xfrm>
          <a:prstGeom prst="rect">
            <a:avLst/>
          </a:prstGeom>
        </p:spPr>
      </p:pic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739A931C-A833-3C90-0D7E-8218C37A3233}"/>
              </a:ext>
            </a:extLst>
          </p:cNvPr>
          <p:cNvGrpSpPr/>
          <p:nvPr/>
        </p:nvGrpSpPr>
        <p:grpSpPr>
          <a:xfrm rot="18618912">
            <a:off x="6314069" y="3774461"/>
            <a:ext cx="283256" cy="1301598"/>
            <a:chOff x="14595094" y="5143769"/>
            <a:chExt cx="187537" cy="1314711"/>
          </a:xfrm>
        </p:grpSpPr>
        <p:pic>
          <p:nvPicPr>
            <p:cNvPr id="1043" name="Object 17">
              <a:extLst>
                <a:ext uri="{FF2B5EF4-FFF2-40B4-BE49-F238E27FC236}">
                  <a16:creationId xmlns:a16="http://schemas.microsoft.com/office/drawing/2014/main" id="{B987853D-007D-C413-42BD-17FCD6530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 rot="10789902">
              <a:off x="14595094" y="5143769"/>
              <a:ext cx="184009" cy="114078"/>
            </a:xfrm>
            <a:prstGeom prst="rect">
              <a:avLst/>
            </a:prstGeom>
          </p:spPr>
        </p:pic>
        <p:pic>
          <p:nvPicPr>
            <p:cNvPr id="1049" name="Object 20">
              <a:extLst>
                <a:ext uri="{FF2B5EF4-FFF2-40B4-BE49-F238E27FC236}">
                  <a16:creationId xmlns:a16="http://schemas.microsoft.com/office/drawing/2014/main" id="{3CBB1763-A402-320F-D85C-FCD4242F3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 rot="10789902">
              <a:off x="14595682" y="5343874"/>
              <a:ext cx="184009" cy="114078"/>
            </a:xfrm>
            <a:prstGeom prst="rect">
              <a:avLst/>
            </a:prstGeom>
          </p:spPr>
        </p:pic>
        <p:pic>
          <p:nvPicPr>
            <p:cNvPr id="1050" name="Object 23">
              <a:extLst>
                <a:ext uri="{FF2B5EF4-FFF2-40B4-BE49-F238E27FC236}">
                  <a16:creationId xmlns:a16="http://schemas.microsoft.com/office/drawing/2014/main" id="{8ABF39B5-1DEF-9F3D-DDFD-1394CE280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 rot="10789902">
              <a:off x="14596272" y="5543980"/>
              <a:ext cx="184009" cy="114078"/>
            </a:xfrm>
            <a:prstGeom prst="rect">
              <a:avLst/>
            </a:prstGeom>
          </p:spPr>
        </p:pic>
        <p:pic>
          <p:nvPicPr>
            <p:cNvPr id="1055" name="Object 26">
              <a:extLst>
                <a:ext uri="{FF2B5EF4-FFF2-40B4-BE49-F238E27FC236}">
                  <a16:creationId xmlns:a16="http://schemas.microsoft.com/office/drawing/2014/main" id="{1B11CF8E-9C34-3E41-6DBE-F17B092B5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 rot="10789902">
              <a:off x="14596860" y="5744087"/>
              <a:ext cx="184009" cy="114078"/>
            </a:xfrm>
            <a:prstGeom prst="rect">
              <a:avLst/>
            </a:prstGeom>
          </p:spPr>
        </p:pic>
        <p:pic>
          <p:nvPicPr>
            <p:cNvPr id="1056" name="Object 29">
              <a:extLst>
                <a:ext uri="{FF2B5EF4-FFF2-40B4-BE49-F238E27FC236}">
                  <a16:creationId xmlns:a16="http://schemas.microsoft.com/office/drawing/2014/main" id="{3DF08AFE-BA09-79EA-50DD-989128A9F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 rot="10789902">
              <a:off x="14597446" y="5944192"/>
              <a:ext cx="184009" cy="114078"/>
            </a:xfrm>
            <a:prstGeom prst="rect">
              <a:avLst/>
            </a:prstGeom>
          </p:spPr>
        </p:pic>
        <p:pic>
          <p:nvPicPr>
            <p:cNvPr id="1057" name="Object 32">
              <a:extLst>
                <a:ext uri="{FF2B5EF4-FFF2-40B4-BE49-F238E27FC236}">
                  <a16:creationId xmlns:a16="http://schemas.microsoft.com/office/drawing/2014/main" id="{1F09E857-6B23-F2A2-1FE9-A1204DB95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 rot="10789902">
              <a:off x="14598036" y="6144297"/>
              <a:ext cx="184009" cy="114078"/>
            </a:xfrm>
            <a:prstGeom prst="rect">
              <a:avLst/>
            </a:prstGeom>
          </p:spPr>
        </p:pic>
        <p:pic>
          <p:nvPicPr>
            <p:cNvPr id="1058" name="Object 35">
              <a:extLst>
                <a:ext uri="{FF2B5EF4-FFF2-40B4-BE49-F238E27FC236}">
                  <a16:creationId xmlns:a16="http://schemas.microsoft.com/office/drawing/2014/main" id="{B9E11A20-D6F1-91FC-4344-547B3E5E0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 rot="10789902">
              <a:off x="14598622" y="6344402"/>
              <a:ext cx="184009" cy="114078"/>
            </a:xfrm>
            <a:prstGeom prst="rect">
              <a:avLst/>
            </a:prstGeom>
          </p:spPr>
        </p:pic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754BDA54-4FE8-FE52-AE94-C65BDC748A04}"/>
              </a:ext>
            </a:extLst>
          </p:cNvPr>
          <p:cNvGrpSpPr/>
          <p:nvPr/>
        </p:nvGrpSpPr>
        <p:grpSpPr>
          <a:xfrm rot="2495961">
            <a:off x="8585813" y="3840065"/>
            <a:ext cx="268097" cy="1149526"/>
            <a:chOff x="14595094" y="5143769"/>
            <a:chExt cx="187537" cy="1314711"/>
          </a:xfrm>
        </p:grpSpPr>
        <p:pic>
          <p:nvPicPr>
            <p:cNvPr id="1066" name="Object 17">
              <a:extLst>
                <a:ext uri="{FF2B5EF4-FFF2-40B4-BE49-F238E27FC236}">
                  <a16:creationId xmlns:a16="http://schemas.microsoft.com/office/drawing/2014/main" id="{E7881673-ED22-C7C2-F66F-D2AD70B51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 rot="10789902">
              <a:off x="14595094" y="5143769"/>
              <a:ext cx="184009" cy="114078"/>
            </a:xfrm>
            <a:prstGeom prst="rect">
              <a:avLst/>
            </a:prstGeom>
          </p:spPr>
        </p:pic>
        <p:pic>
          <p:nvPicPr>
            <p:cNvPr id="1067" name="Object 20">
              <a:extLst>
                <a:ext uri="{FF2B5EF4-FFF2-40B4-BE49-F238E27FC236}">
                  <a16:creationId xmlns:a16="http://schemas.microsoft.com/office/drawing/2014/main" id="{E9244AA5-F8FF-05AC-1BB6-3F893A5B7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 rot="10789902">
              <a:off x="14595682" y="5343874"/>
              <a:ext cx="184009" cy="114078"/>
            </a:xfrm>
            <a:prstGeom prst="rect">
              <a:avLst/>
            </a:prstGeom>
          </p:spPr>
        </p:pic>
        <p:pic>
          <p:nvPicPr>
            <p:cNvPr id="1068" name="Object 23">
              <a:extLst>
                <a:ext uri="{FF2B5EF4-FFF2-40B4-BE49-F238E27FC236}">
                  <a16:creationId xmlns:a16="http://schemas.microsoft.com/office/drawing/2014/main" id="{C2F4D37F-D883-0CEF-C13C-1ED874EB7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 rot="10789902">
              <a:off x="14596272" y="5543980"/>
              <a:ext cx="184009" cy="114078"/>
            </a:xfrm>
            <a:prstGeom prst="rect">
              <a:avLst/>
            </a:prstGeom>
          </p:spPr>
        </p:pic>
        <p:pic>
          <p:nvPicPr>
            <p:cNvPr id="1069" name="Object 26">
              <a:extLst>
                <a:ext uri="{FF2B5EF4-FFF2-40B4-BE49-F238E27FC236}">
                  <a16:creationId xmlns:a16="http://schemas.microsoft.com/office/drawing/2014/main" id="{9F512C40-7783-3BB8-3295-75508EC40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 rot="10789902">
              <a:off x="14596860" y="5744087"/>
              <a:ext cx="184009" cy="114078"/>
            </a:xfrm>
            <a:prstGeom prst="rect">
              <a:avLst/>
            </a:prstGeom>
          </p:spPr>
        </p:pic>
        <p:pic>
          <p:nvPicPr>
            <p:cNvPr id="1070" name="Object 29">
              <a:extLst>
                <a:ext uri="{FF2B5EF4-FFF2-40B4-BE49-F238E27FC236}">
                  <a16:creationId xmlns:a16="http://schemas.microsoft.com/office/drawing/2014/main" id="{ECF02EF2-0154-F3F3-9E22-7F27D484D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 rot="10789902">
              <a:off x="14597446" y="5944192"/>
              <a:ext cx="184009" cy="114078"/>
            </a:xfrm>
            <a:prstGeom prst="rect">
              <a:avLst/>
            </a:prstGeom>
          </p:spPr>
        </p:pic>
        <p:pic>
          <p:nvPicPr>
            <p:cNvPr id="1071" name="Object 32">
              <a:extLst>
                <a:ext uri="{FF2B5EF4-FFF2-40B4-BE49-F238E27FC236}">
                  <a16:creationId xmlns:a16="http://schemas.microsoft.com/office/drawing/2014/main" id="{B9A34706-4BE5-BFEE-40E7-4F083151B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 rot="10789902">
              <a:off x="14598036" y="6144297"/>
              <a:ext cx="184009" cy="114078"/>
            </a:xfrm>
            <a:prstGeom prst="rect">
              <a:avLst/>
            </a:prstGeom>
          </p:spPr>
        </p:pic>
        <p:pic>
          <p:nvPicPr>
            <p:cNvPr id="1072" name="Object 35">
              <a:extLst>
                <a:ext uri="{FF2B5EF4-FFF2-40B4-BE49-F238E27FC236}">
                  <a16:creationId xmlns:a16="http://schemas.microsoft.com/office/drawing/2014/main" id="{1E7646E5-DE4D-7209-0609-F87F10E03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 rot="10789902">
              <a:off x="14598622" y="6344402"/>
              <a:ext cx="184009" cy="114078"/>
            </a:xfrm>
            <a:prstGeom prst="rect">
              <a:avLst/>
            </a:prstGeom>
          </p:spPr>
        </p:pic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0D9BCD23-6454-8773-911D-FAAC544402D0}"/>
              </a:ext>
            </a:extLst>
          </p:cNvPr>
          <p:cNvGrpSpPr/>
          <p:nvPr/>
        </p:nvGrpSpPr>
        <p:grpSpPr>
          <a:xfrm>
            <a:off x="7484297" y="3889516"/>
            <a:ext cx="373655" cy="909338"/>
            <a:chOff x="14595094" y="5143769"/>
            <a:chExt cx="187537" cy="1314711"/>
          </a:xfrm>
        </p:grpSpPr>
        <p:pic>
          <p:nvPicPr>
            <p:cNvPr id="1074" name="Object 17">
              <a:extLst>
                <a:ext uri="{FF2B5EF4-FFF2-40B4-BE49-F238E27FC236}">
                  <a16:creationId xmlns:a16="http://schemas.microsoft.com/office/drawing/2014/main" id="{0A47F78C-4845-C5F6-45AC-D749CA4D1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 rot="10789902">
              <a:off x="14595094" y="5143769"/>
              <a:ext cx="184009" cy="114078"/>
            </a:xfrm>
            <a:prstGeom prst="rect">
              <a:avLst/>
            </a:prstGeom>
          </p:spPr>
        </p:pic>
        <p:pic>
          <p:nvPicPr>
            <p:cNvPr id="1075" name="Object 20">
              <a:extLst>
                <a:ext uri="{FF2B5EF4-FFF2-40B4-BE49-F238E27FC236}">
                  <a16:creationId xmlns:a16="http://schemas.microsoft.com/office/drawing/2014/main" id="{A6DB785D-57FD-E67B-A0C8-A94202DF2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 rot="10789902">
              <a:off x="14595682" y="5343874"/>
              <a:ext cx="184009" cy="114078"/>
            </a:xfrm>
            <a:prstGeom prst="rect">
              <a:avLst/>
            </a:prstGeom>
          </p:spPr>
        </p:pic>
        <p:pic>
          <p:nvPicPr>
            <p:cNvPr id="1076" name="Object 23">
              <a:extLst>
                <a:ext uri="{FF2B5EF4-FFF2-40B4-BE49-F238E27FC236}">
                  <a16:creationId xmlns:a16="http://schemas.microsoft.com/office/drawing/2014/main" id="{F9EB2378-38DF-F1FE-8C7B-2D7ADC3F5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 rot="10789902">
              <a:off x="14596272" y="5543980"/>
              <a:ext cx="184009" cy="114078"/>
            </a:xfrm>
            <a:prstGeom prst="rect">
              <a:avLst/>
            </a:prstGeom>
          </p:spPr>
        </p:pic>
        <p:pic>
          <p:nvPicPr>
            <p:cNvPr id="1077" name="Object 26">
              <a:extLst>
                <a:ext uri="{FF2B5EF4-FFF2-40B4-BE49-F238E27FC236}">
                  <a16:creationId xmlns:a16="http://schemas.microsoft.com/office/drawing/2014/main" id="{DCE46C6A-BC9E-5A53-A352-BBC101670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 rot="10789902">
              <a:off x="14596860" y="5744087"/>
              <a:ext cx="184009" cy="114078"/>
            </a:xfrm>
            <a:prstGeom prst="rect">
              <a:avLst/>
            </a:prstGeom>
          </p:spPr>
        </p:pic>
        <p:pic>
          <p:nvPicPr>
            <p:cNvPr id="1078" name="Object 29">
              <a:extLst>
                <a:ext uri="{FF2B5EF4-FFF2-40B4-BE49-F238E27FC236}">
                  <a16:creationId xmlns:a16="http://schemas.microsoft.com/office/drawing/2014/main" id="{A6920626-68B9-C4AF-CBD4-B79AAC128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 rot="10789902">
              <a:off x="14597446" y="5944192"/>
              <a:ext cx="184009" cy="114078"/>
            </a:xfrm>
            <a:prstGeom prst="rect">
              <a:avLst/>
            </a:prstGeom>
          </p:spPr>
        </p:pic>
        <p:pic>
          <p:nvPicPr>
            <p:cNvPr id="1079" name="Object 32">
              <a:extLst>
                <a:ext uri="{FF2B5EF4-FFF2-40B4-BE49-F238E27FC236}">
                  <a16:creationId xmlns:a16="http://schemas.microsoft.com/office/drawing/2014/main" id="{B0ADDB87-2FC2-EC52-EC61-07842F5C8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 rot="10789902">
              <a:off x="14598036" y="6144297"/>
              <a:ext cx="184009" cy="114078"/>
            </a:xfrm>
            <a:prstGeom prst="rect">
              <a:avLst/>
            </a:prstGeom>
          </p:spPr>
        </p:pic>
        <p:pic>
          <p:nvPicPr>
            <p:cNvPr id="1080" name="Object 35">
              <a:extLst>
                <a:ext uri="{FF2B5EF4-FFF2-40B4-BE49-F238E27FC236}">
                  <a16:creationId xmlns:a16="http://schemas.microsoft.com/office/drawing/2014/main" id="{9F42D8D4-2901-2441-7846-C8E198E7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 rot="10789902">
              <a:off x="14598622" y="6344402"/>
              <a:ext cx="184009" cy="114078"/>
            </a:xfrm>
            <a:prstGeom prst="rect">
              <a:avLst/>
            </a:prstGeom>
          </p:spPr>
        </p:pic>
      </p:grpSp>
      <p:pic>
        <p:nvPicPr>
          <p:cNvPr id="1090" name="그림 1089" descr="텍스트이(가) 표시된 사진&#10;&#10;자동 생성된 설명">
            <a:extLst>
              <a:ext uri="{FF2B5EF4-FFF2-40B4-BE49-F238E27FC236}">
                <a16:creationId xmlns:a16="http://schemas.microsoft.com/office/drawing/2014/main" id="{E7ED0724-64E9-C5D9-46DD-9460AB0556C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60" y="6261180"/>
            <a:ext cx="1533707" cy="1480267"/>
          </a:xfrm>
          <a:prstGeom prst="rect">
            <a:avLst/>
          </a:prstGeom>
        </p:spPr>
      </p:pic>
      <p:pic>
        <p:nvPicPr>
          <p:cNvPr id="1091" name="그림 1090" descr="텍스트이(가) 표시된 사진&#10;&#10;자동 생성된 설명">
            <a:extLst>
              <a:ext uri="{FF2B5EF4-FFF2-40B4-BE49-F238E27FC236}">
                <a16:creationId xmlns:a16="http://schemas.microsoft.com/office/drawing/2014/main" id="{75E2736A-813A-4410-6A23-133B49D42A8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028" y="6860526"/>
            <a:ext cx="1649124" cy="1480267"/>
          </a:xfrm>
          <a:prstGeom prst="rect">
            <a:avLst/>
          </a:prstGeom>
        </p:spPr>
      </p:pic>
      <p:pic>
        <p:nvPicPr>
          <p:cNvPr id="1093" name="그림 1092">
            <a:extLst>
              <a:ext uri="{FF2B5EF4-FFF2-40B4-BE49-F238E27FC236}">
                <a16:creationId xmlns:a16="http://schemas.microsoft.com/office/drawing/2014/main" id="{8DB4B5DB-8E33-0E12-A619-E765745D2E7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485559"/>
            <a:ext cx="2524325" cy="2524325"/>
          </a:xfrm>
          <a:prstGeom prst="rect">
            <a:avLst/>
          </a:prstGeom>
        </p:spPr>
      </p:pic>
      <p:pic>
        <p:nvPicPr>
          <p:cNvPr id="1094" name="그림 1093" descr="텍스트이(가) 표시된 사진&#10;&#10;자동 생성된 설명">
            <a:extLst>
              <a:ext uri="{FF2B5EF4-FFF2-40B4-BE49-F238E27FC236}">
                <a16:creationId xmlns:a16="http://schemas.microsoft.com/office/drawing/2014/main" id="{952997D6-B5B2-B24F-35FB-97FF0775ECA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707" y="3367230"/>
            <a:ext cx="1763893" cy="1552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Object 2"/>
          <p:cNvPicPr>
            <a:picLocks noChangeAspect="1"/>
          </p:cNvPicPr>
          <p:nvPr/>
        </p:nvPicPr>
        <p:blipFill rotWithShape="1">
          <a:blip r:embed="rId2">
            <a:alphaModFix amt="45000"/>
            <a:lum/>
          </a:blip>
          <a:stretch>
            <a:fillRect/>
          </a:stretch>
        </p:blipFill>
        <p:spPr>
          <a:xfrm>
            <a:off x="611714" y="571500"/>
            <a:ext cx="170666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pic>
        <p:nvPicPr>
          <p:cNvPr id="1057" name="그림 10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329791" y="6424291"/>
            <a:ext cx="1843409" cy="1843409"/>
          </a:xfrm>
          <a:prstGeom prst="rect">
            <a:avLst/>
          </a:prstGeom>
        </p:spPr>
      </p:pic>
      <p:pic>
        <p:nvPicPr>
          <p:cNvPr id="1056" name="그림 10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3400" y="6438208"/>
            <a:ext cx="1829491" cy="1829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343845"/>
            <a:ext cx="530258" cy="9107102"/>
            <a:chOff x="0" y="1343845"/>
            <a:chExt cx="530258" cy="91071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530258" cy="1343845"/>
            <a:chOff x="0" y="0"/>
            <a:chExt cx="530258" cy="13438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</p:grpSp>
      <p:sp>
        <p:nvSpPr>
          <p:cNvPr id="1029" name="TextBox 1028"/>
          <p:cNvSpPr txBox="1"/>
          <p:nvPr/>
        </p:nvSpPr>
        <p:spPr>
          <a:xfrm>
            <a:off x="4495800" y="8309610"/>
            <a:ext cx="21336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>
                <a:latin typeface="한컴 말랑말랑 Bold"/>
                <a:ea typeface="한컴 말랑말랑 Bold"/>
              </a:rPr>
              <a:t>우리 팀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12496800" y="8309610"/>
            <a:ext cx="21336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>
                <a:latin typeface="한컴 말랑말랑 Bold"/>
                <a:ea typeface="한컴 말랑말랑 Bold"/>
              </a:rPr>
              <a:t>상대 팀</a:t>
            </a: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67600" y="1714499"/>
            <a:ext cx="3429000" cy="3429000"/>
          </a:xfrm>
          <a:prstGeom prst="rect">
            <a:avLst/>
          </a:prstGeom>
        </p:spPr>
      </p:pic>
      <p:sp>
        <p:nvSpPr>
          <p:cNvPr id="1041" name="화살표: 오른쪽 1040"/>
          <p:cNvSpPr/>
          <p:nvPr/>
        </p:nvSpPr>
        <p:spPr>
          <a:xfrm rot="13598690">
            <a:off x="10946222" y="4940462"/>
            <a:ext cx="1269881" cy="87784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2" name="화살표: 오른쪽 1041"/>
          <p:cNvSpPr/>
          <p:nvPr/>
        </p:nvSpPr>
        <p:spPr>
          <a:xfrm rot="18786730">
            <a:off x="6143670" y="4946002"/>
            <a:ext cx="1269881" cy="87784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45" name="TextBox 1044"/>
          <p:cNvSpPr txBox="1"/>
          <p:nvPr/>
        </p:nvSpPr>
        <p:spPr>
          <a:xfrm>
            <a:off x="4648200" y="4963477"/>
            <a:ext cx="1905000" cy="482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1.</a:t>
            </a:r>
            <a:r>
              <a:rPr lang="ko-KR" altLang="en-US" sz="2600" dirty="0">
                <a:latin typeface="한컴 말랑말랑 Bold"/>
                <a:ea typeface="한컴 말랑말랑 Bold"/>
              </a:rPr>
              <a:t> 구장 예약</a:t>
            </a:r>
          </a:p>
        </p:txBody>
      </p:sp>
      <p:sp>
        <p:nvSpPr>
          <p:cNvPr id="1046" name="TextBox 1045"/>
          <p:cNvSpPr txBox="1"/>
          <p:nvPr/>
        </p:nvSpPr>
        <p:spPr>
          <a:xfrm>
            <a:off x="11887200" y="4963477"/>
            <a:ext cx="1905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2.</a:t>
            </a:r>
            <a:r>
              <a:rPr lang="ko-KR" altLang="en-US" sz="2600" dirty="0">
                <a:latin typeface="한컴 말랑말랑 Bold"/>
                <a:ea typeface="한컴 말랑말랑 Bold"/>
              </a:rPr>
              <a:t> 매칭 신청</a:t>
            </a:r>
          </a:p>
        </p:txBody>
      </p:sp>
      <p:sp>
        <p:nvSpPr>
          <p:cNvPr id="1047" name="TextBox 1046"/>
          <p:cNvSpPr txBox="1"/>
          <p:nvPr/>
        </p:nvSpPr>
        <p:spPr>
          <a:xfrm>
            <a:off x="8077200" y="7212307"/>
            <a:ext cx="22479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3.</a:t>
            </a:r>
            <a:r>
              <a:rPr lang="ko-KR" altLang="en-US" sz="2600" dirty="0">
                <a:latin typeface="한컴 말랑말랑 Bold"/>
                <a:ea typeface="한컴 말랑말랑 Bold"/>
              </a:rPr>
              <a:t> 매칭 완료</a:t>
            </a:r>
          </a:p>
        </p:txBody>
      </p:sp>
      <p:sp>
        <p:nvSpPr>
          <p:cNvPr id="1048" name="TextBox 1047"/>
          <p:cNvSpPr txBox="1"/>
          <p:nvPr/>
        </p:nvSpPr>
        <p:spPr>
          <a:xfrm>
            <a:off x="76200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05</a:t>
            </a:r>
          </a:p>
        </p:txBody>
      </p:sp>
      <p:grpSp>
        <p:nvGrpSpPr>
          <p:cNvPr id="1050" name="그룹 1049"/>
          <p:cNvGrpSpPr/>
          <p:nvPr/>
        </p:nvGrpSpPr>
        <p:grpSpPr>
          <a:xfrm>
            <a:off x="1828800" y="1604469"/>
            <a:ext cx="15773402" cy="110031"/>
            <a:chOff x="1828800" y="1604469"/>
            <a:chExt cx="15773402" cy="110031"/>
          </a:xfrm>
        </p:grpSpPr>
        <p:grpSp>
          <p:nvGrpSpPr>
            <p:cNvPr id="1051" name="그룹 1004"/>
            <p:cNvGrpSpPr/>
            <p:nvPr/>
          </p:nvGrpSpPr>
          <p:grpSpPr>
            <a:xfrm>
              <a:off x="7351398" y="1604469"/>
              <a:ext cx="10250803" cy="110031"/>
              <a:chOff x="8104527" y="4916611"/>
              <a:chExt cx="10250803" cy="110031"/>
            </a:xfrm>
          </p:grpSpPr>
          <p:pic>
            <p:nvPicPr>
              <p:cNvPr id="1052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104527" y="4916611"/>
                <a:ext cx="10250803" cy="110031"/>
              </a:xfrm>
              <a:prstGeom prst="rect">
                <a:avLst/>
              </a:prstGeom>
            </p:spPr>
          </p:pic>
        </p:grpSp>
        <p:pic>
          <p:nvPicPr>
            <p:cNvPr id="1053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</p:grpSp>
      <p:sp>
        <p:nvSpPr>
          <p:cNvPr id="1054" name="TextBox 1053"/>
          <p:cNvSpPr txBox="1"/>
          <p:nvPr/>
        </p:nvSpPr>
        <p:spPr>
          <a:xfrm>
            <a:off x="1066799" y="937260"/>
            <a:ext cx="4267201" cy="57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>
                <a:latin typeface="한컴 말랑말랑 Bold"/>
                <a:ea typeface="한컴 말랑말랑 Bold"/>
              </a:rPr>
              <a:t>서비스 사용 방법</a:t>
            </a:r>
            <a:endParaRPr kumimoji="0" lang="ko-KR" altLang="en-US" sz="3200" b="0" i="0" u="none" strike="noStrike" kern="1200" cap="none" spc="0" normalizeH="0" baseline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41D2052E-3D72-6540-D86E-9F6F48DA94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9652499"/>
                  </p:ext>
                </p:extLst>
              </p:nvPr>
            </p:nvGraphicFramePr>
            <p:xfrm>
              <a:off x="2769824" y="5078728"/>
              <a:ext cx="659176" cy="369572"/>
            </p:xfrm>
            <a:graphic>
              <a:graphicData uri="http://schemas.microsoft.com/office/powerpoint/2016/slidezoom">
                <pslz:sldZm>
                  <pslz:sldZmObj sldId="399" cId="4027018962">
                    <pslz:zmPr id="{E77B0D2F-E2F7-4296-AC56-B6075F748F5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9176" cy="36957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1D2052E-3D72-6540-D86E-9F6F48DA94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9824" y="5078728"/>
                <a:ext cx="659176" cy="369572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슬라이드 확대/축소 9">
                <a:extLst>
                  <a:ext uri="{FF2B5EF4-FFF2-40B4-BE49-F238E27FC236}">
                    <a16:creationId xmlns:a16="http://schemas.microsoft.com/office/drawing/2014/main" id="{24A3A7A8-8A66-EC7D-6375-FC130F3028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4673382"/>
                  </p:ext>
                </p:extLst>
              </p:nvPr>
            </p:nvGraphicFramePr>
            <p:xfrm>
              <a:off x="3458483" y="5060505"/>
              <a:ext cx="659176" cy="385890"/>
            </p:xfrm>
            <a:graphic>
              <a:graphicData uri="http://schemas.microsoft.com/office/powerpoint/2016/slidezoom">
                <pslz:sldZm>
                  <pslz:sldZmObj sldId="398" cId="2198664329">
                    <pslz:zmPr id="{D5F34614-1738-4E5B-92BF-F165827AA57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9176" cy="38589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슬라이드 확대/축소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4A3A7A8-8A66-EC7D-6375-FC130F302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58483" y="5060505"/>
                <a:ext cx="659176" cy="38589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슬라이드 확대/축소 11">
                <a:extLst>
                  <a:ext uri="{FF2B5EF4-FFF2-40B4-BE49-F238E27FC236}">
                    <a16:creationId xmlns:a16="http://schemas.microsoft.com/office/drawing/2014/main" id="{59D33200-9319-BC4A-095C-840AEBC2BC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4399540"/>
                  </p:ext>
                </p:extLst>
              </p:nvPr>
            </p:nvGraphicFramePr>
            <p:xfrm>
              <a:off x="4114800" y="5036732"/>
              <a:ext cx="644486" cy="419188"/>
            </p:xfrm>
            <a:graphic>
              <a:graphicData uri="http://schemas.microsoft.com/office/powerpoint/2016/slidezoom">
                <pslz:sldZm>
                  <pslz:sldZmObj sldId="400" cId="4266280351">
                    <pslz:zmPr id="{7267623A-02D1-4EA1-AEE9-B792CAFA5F06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4486" cy="41918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슬라이드 확대/축소 1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9D33200-9319-BC4A-095C-840AEBC2BC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4800" y="5036732"/>
                <a:ext cx="644486" cy="419188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B13424D1-29B0-2B6F-648D-7AB17CAC89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3015056"/>
                  </p:ext>
                </p:extLst>
              </p:nvPr>
            </p:nvGraphicFramePr>
            <p:xfrm>
              <a:off x="13758685" y="5029199"/>
              <a:ext cx="609600" cy="417195"/>
            </p:xfrm>
            <a:graphic>
              <a:graphicData uri="http://schemas.microsoft.com/office/powerpoint/2016/slidezoom">
                <pslz:sldZm>
                  <pslz:sldZmObj sldId="401" cId="2161117172">
                    <pslz:zmPr id="{063EDD50-B849-4456-BEE8-CB4DFCD4410B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" cy="41719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슬라이드 확대/축소 1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13424D1-29B0-2B6F-648D-7AB17CAC89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758685" y="5029199"/>
                <a:ext cx="609600" cy="417195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슬라이드 확대/축소 16">
                <a:extLst>
                  <a:ext uri="{FF2B5EF4-FFF2-40B4-BE49-F238E27FC236}">
                    <a16:creationId xmlns:a16="http://schemas.microsoft.com/office/drawing/2014/main" id="{B54022C6-0893-BED1-57CA-D9D2413E27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7088099"/>
                  </p:ext>
                </p:extLst>
              </p:nvPr>
            </p:nvGraphicFramePr>
            <p:xfrm>
              <a:off x="14433827" y="4989971"/>
              <a:ext cx="675620" cy="456424"/>
            </p:xfrm>
            <a:graphic>
              <a:graphicData uri="http://schemas.microsoft.com/office/powerpoint/2016/slidezoom">
                <pslz:sldZm>
                  <pslz:sldZmObj sldId="402" cId="289940028">
                    <pslz:zmPr id="{70EE2033-780A-4862-B4C4-239366F6EE93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5620" cy="45642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슬라이드 확대/축소 1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B54022C6-0893-BED1-57CA-D9D2413E2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433827" y="4989971"/>
                <a:ext cx="675620" cy="456424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슬라이드 확대/축소 18">
                <a:extLst>
                  <a:ext uri="{FF2B5EF4-FFF2-40B4-BE49-F238E27FC236}">
                    <a16:creationId xmlns:a16="http://schemas.microsoft.com/office/drawing/2014/main" id="{01F5693D-AC7E-36DB-981F-9A80FDDEC4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337166"/>
                  </p:ext>
                </p:extLst>
              </p:nvPr>
            </p:nvGraphicFramePr>
            <p:xfrm>
              <a:off x="15174989" y="4963477"/>
              <a:ext cx="615774" cy="482917"/>
            </p:xfrm>
            <a:graphic>
              <a:graphicData uri="http://schemas.microsoft.com/office/powerpoint/2016/slidezoom">
                <pslz:sldZm>
                  <pslz:sldZmObj sldId="403" cId="1838305956">
                    <pslz:zmPr id="{59ACD955-4F2E-4824-A477-1C8148803937}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774" cy="48291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슬라이드 확대/축소 1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01F5693D-AC7E-36DB-981F-9A80FDDEC4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174989" y="4963477"/>
                <a:ext cx="615774" cy="482917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6C3C9955-76B0-68A5-B810-C8C3413EEB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7167099"/>
                  </p:ext>
                </p:extLst>
              </p:nvPr>
            </p:nvGraphicFramePr>
            <p:xfrm>
              <a:off x="8532154" y="7780950"/>
              <a:ext cx="611846" cy="410550"/>
            </p:xfrm>
            <a:graphic>
              <a:graphicData uri="http://schemas.microsoft.com/office/powerpoint/2016/slidezoom">
                <pslz:sldZm>
                  <pslz:sldZmObj sldId="404" cId="569809757">
                    <pslz:zmPr id="{747F5E35-7651-4CAD-B62E-75BA68BE4A22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1846" cy="4105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6C3C9955-76B0-68A5-B810-C8C3413EEB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32154" y="7780950"/>
                <a:ext cx="611846" cy="41055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슬라이드 확대/축소 23">
                <a:extLst>
                  <a:ext uri="{FF2B5EF4-FFF2-40B4-BE49-F238E27FC236}">
                    <a16:creationId xmlns:a16="http://schemas.microsoft.com/office/drawing/2014/main" id="{4CD5AC26-80CC-03B3-11B3-FD34C45353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3001427"/>
                  </p:ext>
                </p:extLst>
              </p:nvPr>
            </p:nvGraphicFramePr>
            <p:xfrm>
              <a:off x="9296400" y="7780950"/>
              <a:ext cx="623374" cy="410550"/>
            </p:xfrm>
            <a:graphic>
              <a:graphicData uri="http://schemas.microsoft.com/office/powerpoint/2016/slidezoom">
                <pslz:sldZm>
                  <pslz:sldZmObj sldId="405" cId="1265582396">
                    <pslz:zmPr id="{D5199708-7437-481D-8A54-59C154BED1E8}" transitionDur="100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3374" cy="4105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50800" dist="38100" algn="l" rotWithShape="0">
                            <a:prstClr val="black">
                              <a:alpha val="40000"/>
                            </a:prstClr>
                          </a:outerShdw>
                          <a:reflection blurRad="12700" stA="30000" endPos="30000" dist="5000" dir="5400000" sy="-100000" algn="bl" rotWithShape="0"/>
                        </a:effectLst>
                        <a:scene3d>
                          <a:camera prst="perspectiveContrastingLeftFacing">
                            <a:rot lat="300000" lon="19800000" rev="0"/>
                          </a:camera>
                          <a:lightRig rig="threePt" dir="t">
                            <a:rot lat="0" lon="0" rev="2700000"/>
                          </a:lightRig>
                        </a:scene3d>
                        <a:sp3d>
                          <a:bevelT w="63500" h="50800"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슬라이드 확대/축소 23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4CD5AC26-80CC-03B3-11B3-FD34C45353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96400" y="7780950"/>
                <a:ext cx="623374" cy="41055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mc:Fallback>
      </mc:AlternateContent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5399FAB-1CCA-6A3C-62FC-846FD48D7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6"/>
            <a:ext cx="18261974" cy="102634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076BBDE-69CA-E782-E71C-3C8D779D2BC0}"/>
              </a:ext>
            </a:extLst>
          </p:cNvPr>
          <p:cNvSpPr/>
          <p:nvPr/>
        </p:nvSpPr>
        <p:spPr>
          <a:xfrm>
            <a:off x="1066800" y="4610100"/>
            <a:ext cx="3886200" cy="3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43B759-BA87-D0E5-273F-76BCADCE5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622916"/>
            <a:ext cx="3105583" cy="29817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4C5D02-D0B9-90C9-18D9-D84A723F6000}"/>
              </a:ext>
            </a:extLst>
          </p:cNvPr>
          <p:cNvSpPr/>
          <p:nvPr/>
        </p:nvSpPr>
        <p:spPr>
          <a:xfrm>
            <a:off x="10620591" y="1617473"/>
            <a:ext cx="3352800" cy="327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01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8AF2E24-0B41-117C-0FC2-617276FF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9" y="0"/>
            <a:ext cx="18291629" cy="10287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A69D6E5-C5F7-6703-C050-65A6B3E9C275}"/>
              </a:ext>
            </a:extLst>
          </p:cNvPr>
          <p:cNvSpPr/>
          <p:nvPr/>
        </p:nvSpPr>
        <p:spPr>
          <a:xfrm>
            <a:off x="685800" y="7886700"/>
            <a:ext cx="3352800" cy="240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BBD4D7-1EAF-07BD-FF4C-92B837E653FE}"/>
              </a:ext>
            </a:extLst>
          </p:cNvPr>
          <p:cNvSpPr/>
          <p:nvPr/>
        </p:nvSpPr>
        <p:spPr>
          <a:xfrm>
            <a:off x="7465784" y="8496300"/>
            <a:ext cx="10136415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DD51D-8283-4251-A240-5A45C7464445}"/>
              </a:ext>
            </a:extLst>
          </p:cNvPr>
          <p:cNvSpPr txBox="1"/>
          <p:nvPr/>
        </p:nvSpPr>
        <p:spPr>
          <a:xfrm>
            <a:off x="14020800" y="84963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시간 선택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F77F3-4D8D-8A08-C271-C7D7E4CCD695}"/>
              </a:ext>
            </a:extLst>
          </p:cNvPr>
          <p:cNvSpPr txBox="1"/>
          <p:nvPr/>
        </p:nvSpPr>
        <p:spPr>
          <a:xfrm>
            <a:off x="685800" y="792842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날짜 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9BBD76-F98B-4A75-A030-2C61B3F45F26}"/>
              </a:ext>
            </a:extLst>
          </p:cNvPr>
          <p:cNvSpPr/>
          <p:nvPr/>
        </p:nvSpPr>
        <p:spPr>
          <a:xfrm>
            <a:off x="14020800" y="8829809"/>
            <a:ext cx="1066800" cy="504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C50776-5956-9A72-4D8C-222D2D1B6CFF}"/>
              </a:ext>
            </a:extLst>
          </p:cNvPr>
          <p:cNvSpPr/>
          <p:nvPr/>
        </p:nvSpPr>
        <p:spPr>
          <a:xfrm>
            <a:off x="12039600" y="9609631"/>
            <a:ext cx="1066800" cy="65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64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77A796-B6AB-F6BC-0BFD-85838863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19956"/>
            <a:ext cx="18284513" cy="102670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8B23C2-BFA5-885D-3E18-2E19E30D102A}"/>
              </a:ext>
            </a:extLst>
          </p:cNvPr>
          <p:cNvSpPr/>
          <p:nvPr/>
        </p:nvSpPr>
        <p:spPr>
          <a:xfrm>
            <a:off x="11353801" y="7048500"/>
            <a:ext cx="3810000" cy="16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BE1EB-A195-596C-1AF8-00A854E4C65F}"/>
              </a:ext>
            </a:extLst>
          </p:cNvPr>
          <p:cNvSpPr/>
          <p:nvPr/>
        </p:nvSpPr>
        <p:spPr>
          <a:xfrm>
            <a:off x="11506200" y="9258300"/>
            <a:ext cx="35814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8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287E30-26F6-5A77-4926-8F19BD1A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"/>
            <a:ext cx="18288000" cy="102851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B8ABDF-D948-5AF0-7182-086BCA8F5462}"/>
              </a:ext>
            </a:extLst>
          </p:cNvPr>
          <p:cNvSpPr/>
          <p:nvPr/>
        </p:nvSpPr>
        <p:spPr>
          <a:xfrm>
            <a:off x="1066800" y="5143500"/>
            <a:ext cx="3886200" cy="3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9BA22A-117C-AE8C-3E19-C2B976792397}"/>
              </a:ext>
            </a:extLst>
          </p:cNvPr>
          <p:cNvSpPr/>
          <p:nvPr/>
        </p:nvSpPr>
        <p:spPr>
          <a:xfrm>
            <a:off x="11201400" y="1866900"/>
            <a:ext cx="3352800" cy="327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1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4DC30-2F6F-9E8C-E62D-9B2A4CB5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" y="0"/>
            <a:ext cx="18284513" cy="10286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50B6D8-7442-6EEB-160C-EB25E0D5E375}"/>
              </a:ext>
            </a:extLst>
          </p:cNvPr>
          <p:cNvSpPr/>
          <p:nvPr/>
        </p:nvSpPr>
        <p:spPr>
          <a:xfrm>
            <a:off x="14020800" y="8753609"/>
            <a:ext cx="1066800" cy="65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358C6-7B2E-D608-B4BF-85176F57EFC0}"/>
              </a:ext>
            </a:extLst>
          </p:cNvPr>
          <p:cNvSpPr/>
          <p:nvPr/>
        </p:nvSpPr>
        <p:spPr>
          <a:xfrm>
            <a:off x="10896600" y="6882618"/>
            <a:ext cx="6705599" cy="1613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90F14-FE37-E27E-7FDF-4CD3DDA96E87}"/>
              </a:ext>
            </a:extLst>
          </p:cNvPr>
          <p:cNvSpPr txBox="1"/>
          <p:nvPr/>
        </p:nvSpPr>
        <p:spPr>
          <a:xfrm>
            <a:off x="16393885" y="70002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홈팀 정보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72E88-1492-8F32-442D-1D77EE665771}"/>
              </a:ext>
            </a:extLst>
          </p:cNvPr>
          <p:cNvSpPr/>
          <p:nvPr/>
        </p:nvSpPr>
        <p:spPr>
          <a:xfrm>
            <a:off x="12039600" y="9609631"/>
            <a:ext cx="1066800" cy="65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0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EFFE927-1AF4-947C-78E5-842FF1D6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" y="0"/>
            <a:ext cx="18284513" cy="10287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C37E62-CEAE-42B3-EE70-A63D264D856F}"/>
              </a:ext>
            </a:extLst>
          </p:cNvPr>
          <p:cNvSpPr/>
          <p:nvPr/>
        </p:nvSpPr>
        <p:spPr>
          <a:xfrm>
            <a:off x="11353800" y="5448300"/>
            <a:ext cx="3962399" cy="342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68F3F0-8B3A-75A8-071E-5FB836CF6D1F}"/>
              </a:ext>
            </a:extLst>
          </p:cNvPr>
          <p:cNvSpPr/>
          <p:nvPr/>
        </p:nvSpPr>
        <p:spPr>
          <a:xfrm>
            <a:off x="11506200" y="9250136"/>
            <a:ext cx="3581400" cy="69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05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0421B-09E5-BA4F-4479-FBA68FF7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E35D05-A432-CD5D-ACEC-91B1373B648B}"/>
              </a:ext>
            </a:extLst>
          </p:cNvPr>
          <p:cNvSpPr/>
          <p:nvPr/>
        </p:nvSpPr>
        <p:spPr>
          <a:xfrm>
            <a:off x="13639801" y="2705100"/>
            <a:ext cx="3352800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0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29800" y="0"/>
            <a:ext cx="14630400" cy="102870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62788" y="876300"/>
            <a:ext cx="2176914" cy="4351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01643" y="1866900"/>
            <a:ext cx="543667" cy="7504601"/>
            <a:chOff x="2309859" y="2525625"/>
            <a:chExt cx="543667" cy="75046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10430" y="2525625"/>
              <a:ext cx="543096" cy="543096"/>
              <a:chOff x="2310430" y="2525625"/>
              <a:chExt cx="543096" cy="54309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310430" y="2525625"/>
                <a:ext cx="543096" cy="5430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09859" y="3506071"/>
              <a:ext cx="543096" cy="543096"/>
              <a:chOff x="2309859" y="3506071"/>
              <a:chExt cx="543096" cy="54309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309859" y="3506071"/>
                <a:ext cx="543096" cy="5430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09859" y="4486516"/>
              <a:ext cx="543096" cy="543096"/>
              <a:chOff x="2309859" y="4486516"/>
              <a:chExt cx="543096" cy="54309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309859" y="4486516"/>
                <a:ext cx="543096" cy="54309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09859" y="5466961"/>
              <a:ext cx="543096" cy="543096"/>
              <a:chOff x="2309859" y="5466961"/>
              <a:chExt cx="543096" cy="54309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309859" y="5466961"/>
                <a:ext cx="543096" cy="54309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309859" y="6447407"/>
              <a:ext cx="543096" cy="543096"/>
              <a:chOff x="2309859" y="6447407"/>
              <a:chExt cx="543096" cy="54309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309859" y="6447407"/>
                <a:ext cx="543096" cy="54309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309859" y="7427852"/>
              <a:ext cx="543096" cy="543096"/>
              <a:chOff x="2309859" y="7427852"/>
              <a:chExt cx="543096" cy="54309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309859" y="7427852"/>
                <a:ext cx="543096" cy="54309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09859" y="8408297"/>
              <a:ext cx="543096" cy="1621929"/>
              <a:chOff x="2309859" y="8408297"/>
              <a:chExt cx="543096" cy="16219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309859" y="8408297"/>
                <a:ext cx="543096" cy="543096"/>
              </a:xfrm>
              <a:prstGeom prst="rect">
                <a:avLst/>
              </a:prstGeom>
            </p:spPr>
          </p:pic>
          <p:pic>
            <p:nvPicPr>
              <p:cNvPr id="10" name="Object 31">
                <a:extLst>
                  <a:ext uri="{FF2B5EF4-FFF2-40B4-BE49-F238E27FC236}">
                    <a16:creationId xmlns:a16="http://schemas.microsoft.com/office/drawing/2014/main" id="{4E016FD4-CD5F-4136-2705-2928D7AFA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309859" y="9487130"/>
                <a:ext cx="543096" cy="54309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01644" y="2607395"/>
            <a:ext cx="5951657" cy="42552"/>
            <a:chOff x="2309859" y="3266120"/>
            <a:chExt cx="5951657" cy="425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309859" y="3266120"/>
              <a:ext cx="5951657" cy="425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01644" y="3587840"/>
            <a:ext cx="5951657" cy="42552"/>
            <a:chOff x="2309859" y="4246565"/>
            <a:chExt cx="5951657" cy="4255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309859" y="4246565"/>
              <a:ext cx="5951657" cy="425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01644" y="4568285"/>
            <a:ext cx="5951756" cy="51772"/>
            <a:chOff x="2309859" y="5227010"/>
            <a:chExt cx="5951756" cy="5177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309859" y="5227010"/>
              <a:ext cx="5951756" cy="517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01644" y="5548731"/>
            <a:ext cx="5951657" cy="42552"/>
            <a:chOff x="2309859" y="6207456"/>
            <a:chExt cx="5951657" cy="4255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309859" y="6207456"/>
              <a:ext cx="5951657" cy="425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201644" y="6529176"/>
            <a:ext cx="5951657" cy="42552"/>
            <a:chOff x="2309859" y="7187901"/>
            <a:chExt cx="5951657" cy="425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309859" y="7187901"/>
              <a:ext cx="5951657" cy="425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01644" y="7509621"/>
            <a:ext cx="5951657" cy="42552"/>
            <a:chOff x="2309859" y="8168346"/>
            <a:chExt cx="5951657" cy="4255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309859" y="8168346"/>
              <a:ext cx="5951657" cy="42552"/>
            </a:xfrm>
            <a:prstGeom prst="rect">
              <a:avLst/>
            </a:prstGeom>
          </p:spPr>
        </p:pic>
      </p:grpSp>
      <p:sp>
        <p:nvSpPr>
          <p:cNvPr id="1021" name="TextBox 1020"/>
          <p:cNvSpPr txBox="1"/>
          <p:nvPr/>
        </p:nvSpPr>
        <p:spPr>
          <a:xfrm>
            <a:off x="3168385" y="189397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한컴 말랑말랑 Bold"/>
                <a:ea typeface="한컴 말랑말랑 Bold"/>
              </a:rPr>
              <a:t>프로젝트 개요</a:t>
            </a:r>
          </a:p>
        </p:txBody>
      </p:sp>
      <p:sp>
        <p:nvSpPr>
          <p:cNvPr id="1022" name="TextBox 1021"/>
          <p:cNvSpPr txBox="1"/>
          <p:nvPr/>
        </p:nvSpPr>
        <p:spPr>
          <a:xfrm>
            <a:off x="3168385" y="288457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한컴 말랑말랑 Bold"/>
                <a:ea typeface="한컴 말랑말랑 Bold"/>
              </a:rPr>
              <a:t>서비스 사용 방법</a:t>
            </a:r>
          </a:p>
        </p:txBody>
      </p:sp>
      <p:sp>
        <p:nvSpPr>
          <p:cNvPr id="1023" name="TextBox 1022"/>
          <p:cNvSpPr txBox="1"/>
          <p:nvPr/>
        </p:nvSpPr>
        <p:spPr>
          <a:xfrm>
            <a:off x="3168385" y="387517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한컴 말랑말랑 Bold"/>
                <a:ea typeface="한컴 말랑말랑 Bold"/>
              </a:rPr>
              <a:t>기술 설명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3168385" y="684697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시스템 구성</a:t>
            </a:r>
            <a:endParaRPr kumimoji="0" lang="en-US" altLang="ko-KR" sz="2400" b="0" i="0" u="none" strike="noStrike" kern="120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025" name="TextBox 1024"/>
          <p:cNvSpPr txBox="1"/>
          <p:nvPr/>
        </p:nvSpPr>
        <p:spPr>
          <a:xfrm>
            <a:off x="3168385" y="783376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서비스 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&amp;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 후기</a:t>
            </a:r>
          </a:p>
        </p:txBody>
      </p:sp>
      <p:grpSp>
        <p:nvGrpSpPr>
          <p:cNvPr id="1036" name="그룹 1001"/>
          <p:cNvGrpSpPr/>
          <p:nvPr/>
        </p:nvGrpSpPr>
        <p:grpSpPr>
          <a:xfrm>
            <a:off x="0" y="1343845"/>
            <a:ext cx="530258" cy="9107102"/>
            <a:chOff x="0" y="1343845"/>
            <a:chExt cx="530258" cy="9107102"/>
          </a:xfrm>
        </p:grpSpPr>
        <p:pic>
          <p:nvPicPr>
            <p:cNvPr id="1037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</p:grpSp>
      <p:sp>
        <p:nvSpPr>
          <p:cNvPr id="1038" name="TextBox 1037"/>
          <p:cNvSpPr txBox="1"/>
          <p:nvPr/>
        </p:nvSpPr>
        <p:spPr>
          <a:xfrm>
            <a:off x="76200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02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3168385" y="486577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한컴 말랑말랑 Bold"/>
                <a:ea typeface="한컴 말랑말랑 Bold"/>
              </a:rPr>
              <a:t>시연 영상</a:t>
            </a:r>
          </a:p>
        </p:txBody>
      </p:sp>
      <p:sp>
        <p:nvSpPr>
          <p:cNvPr id="1042" name="TextBox 1041"/>
          <p:cNvSpPr txBox="1"/>
          <p:nvPr/>
        </p:nvSpPr>
        <p:spPr>
          <a:xfrm>
            <a:off x="3168385" y="586018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사용 기술</a:t>
            </a:r>
          </a:p>
        </p:txBody>
      </p:sp>
      <p:grpSp>
        <p:nvGrpSpPr>
          <p:cNvPr id="3" name="그룹 1017">
            <a:extLst>
              <a:ext uri="{FF2B5EF4-FFF2-40B4-BE49-F238E27FC236}">
                <a16:creationId xmlns:a16="http://schemas.microsoft.com/office/drawing/2014/main" id="{5FEDD190-B28D-3920-C47E-050ABBA963C0}"/>
              </a:ext>
            </a:extLst>
          </p:cNvPr>
          <p:cNvGrpSpPr/>
          <p:nvPr/>
        </p:nvGrpSpPr>
        <p:grpSpPr>
          <a:xfrm>
            <a:off x="2201743" y="8502900"/>
            <a:ext cx="5951657" cy="42552"/>
            <a:chOff x="2309859" y="8168346"/>
            <a:chExt cx="5951657" cy="42552"/>
          </a:xfrm>
        </p:grpSpPr>
        <p:pic>
          <p:nvPicPr>
            <p:cNvPr id="4" name="Object 57">
              <a:extLst>
                <a:ext uri="{FF2B5EF4-FFF2-40B4-BE49-F238E27FC236}">
                  <a16:creationId xmlns:a16="http://schemas.microsoft.com/office/drawing/2014/main" id="{CEC517BA-4107-8F01-DAAF-462659997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309859" y="8168346"/>
              <a:ext cx="5951657" cy="425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95B560C-61D2-BD3E-4F16-375AF95A7B3B}"/>
              </a:ext>
            </a:extLst>
          </p:cNvPr>
          <p:cNvSpPr txBox="1"/>
          <p:nvPr/>
        </p:nvSpPr>
        <p:spPr>
          <a:xfrm>
            <a:off x="3168385" y="8828405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팀 역할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E0B24-C8A0-F0A4-2215-0F5DBD5E63A3}"/>
              </a:ext>
            </a:extLst>
          </p:cNvPr>
          <p:cNvSpPr txBox="1"/>
          <p:nvPr/>
        </p:nvSpPr>
        <p:spPr>
          <a:xfrm>
            <a:off x="2201644" y="1943100"/>
            <a:ext cx="5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73188-2374-6C35-4F9C-5DB536FB568A}"/>
              </a:ext>
            </a:extLst>
          </p:cNvPr>
          <p:cNvSpPr txBox="1"/>
          <p:nvPr/>
        </p:nvSpPr>
        <p:spPr>
          <a:xfrm>
            <a:off x="2201644" y="2897179"/>
            <a:ext cx="5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6E173-485A-DE28-FA09-BE7B824A8FA3}"/>
              </a:ext>
            </a:extLst>
          </p:cNvPr>
          <p:cNvSpPr txBox="1"/>
          <p:nvPr/>
        </p:nvSpPr>
        <p:spPr>
          <a:xfrm>
            <a:off x="2201644" y="3877485"/>
            <a:ext cx="5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CAE4C7-A2AA-DC4E-BDCF-BDFD7C898E13}"/>
              </a:ext>
            </a:extLst>
          </p:cNvPr>
          <p:cNvSpPr txBox="1"/>
          <p:nvPr/>
        </p:nvSpPr>
        <p:spPr>
          <a:xfrm>
            <a:off x="2201644" y="4884610"/>
            <a:ext cx="5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98497-DFF7-589B-59AC-550B92AB52C2}"/>
              </a:ext>
            </a:extLst>
          </p:cNvPr>
          <p:cNvSpPr txBox="1"/>
          <p:nvPr/>
        </p:nvSpPr>
        <p:spPr>
          <a:xfrm>
            <a:off x="2201644" y="5879896"/>
            <a:ext cx="5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C493D-815B-AFBA-5891-2AAEC1ACA1FA}"/>
              </a:ext>
            </a:extLst>
          </p:cNvPr>
          <p:cNvSpPr txBox="1"/>
          <p:nvPr/>
        </p:nvSpPr>
        <p:spPr>
          <a:xfrm>
            <a:off x="2201644" y="6846975"/>
            <a:ext cx="5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23BA77-3E24-5C11-5ABC-10F6414C4094}"/>
              </a:ext>
            </a:extLst>
          </p:cNvPr>
          <p:cNvSpPr txBox="1"/>
          <p:nvPr/>
        </p:nvSpPr>
        <p:spPr>
          <a:xfrm>
            <a:off x="2201644" y="7827481"/>
            <a:ext cx="5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07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160AAD-1118-7E6F-CC49-ECA43CCF9B61}"/>
              </a:ext>
            </a:extLst>
          </p:cNvPr>
          <p:cNvSpPr txBox="1"/>
          <p:nvPr/>
        </p:nvSpPr>
        <p:spPr>
          <a:xfrm>
            <a:off x="2201644" y="8881134"/>
            <a:ext cx="54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08</a:t>
            </a:r>
            <a:endParaRPr lang="ko-KR" altLang="en-US" sz="2000" dirty="0">
              <a:solidFill>
                <a:schemeClr val="bg1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2C7ADF-C6E4-1920-E295-B37F7321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" y="0"/>
            <a:ext cx="18271500" cy="1028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BB3CD5-458B-9A90-5E48-93AE965E2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57900"/>
            <a:ext cx="12650965" cy="362000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6FD7C2-6E93-5757-676F-7759EC893D63}"/>
              </a:ext>
            </a:extLst>
          </p:cNvPr>
          <p:cNvSpPr/>
          <p:nvPr/>
        </p:nvSpPr>
        <p:spPr>
          <a:xfrm>
            <a:off x="3048000" y="5869854"/>
            <a:ext cx="13030200" cy="4074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C6CCF8-AB98-8DDF-A8AD-75445093E16B}"/>
              </a:ext>
            </a:extLst>
          </p:cNvPr>
          <p:cNvSpPr/>
          <p:nvPr/>
        </p:nvSpPr>
        <p:spPr>
          <a:xfrm>
            <a:off x="10668000" y="5295901"/>
            <a:ext cx="1600200" cy="573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E11BA4-3599-5AC0-136D-48A956EE6CB0}"/>
              </a:ext>
            </a:extLst>
          </p:cNvPr>
          <p:cNvSpPr/>
          <p:nvPr/>
        </p:nvSpPr>
        <p:spPr>
          <a:xfrm>
            <a:off x="14478000" y="7580924"/>
            <a:ext cx="914400" cy="1524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3C12B3-BB73-763B-D454-EF95AE4F2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844"/>
            <a:ext cx="8686800" cy="102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EA5CD6-1300-72A5-2766-0F51E6A02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-1"/>
            <a:ext cx="9601199" cy="10287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5B349-74BC-09D4-DEFC-9443C4E8B9B6}"/>
              </a:ext>
            </a:extLst>
          </p:cNvPr>
          <p:cNvSpPr/>
          <p:nvPr/>
        </p:nvSpPr>
        <p:spPr>
          <a:xfrm>
            <a:off x="4343400" y="1333500"/>
            <a:ext cx="3886200" cy="2474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CA99FA-733F-2699-4B71-FCB07ECF20BB}"/>
              </a:ext>
            </a:extLst>
          </p:cNvPr>
          <p:cNvSpPr/>
          <p:nvPr/>
        </p:nvSpPr>
        <p:spPr>
          <a:xfrm>
            <a:off x="13683342" y="1333500"/>
            <a:ext cx="4376058" cy="2474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58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그룹 1066"/>
          <p:cNvGrpSpPr/>
          <p:nvPr/>
        </p:nvGrpSpPr>
        <p:grpSpPr>
          <a:xfrm>
            <a:off x="0" y="0"/>
            <a:ext cx="17602202" cy="10450947"/>
            <a:chOff x="0" y="0"/>
            <a:chExt cx="17602202" cy="10450947"/>
          </a:xfrm>
        </p:grpSpPr>
        <p:grpSp>
          <p:nvGrpSpPr>
            <p:cNvPr id="1043" name="그룹 1001"/>
            <p:cNvGrpSpPr/>
            <p:nvPr/>
          </p:nvGrpSpPr>
          <p:grpSpPr>
            <a:xfrm>
              <a:off x="535515" y="571500"/>
              <a:ext cx="17066686" cy="9220200"/>
              <a:chOff x="10720274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1044" name="Object 2"/>
              <p:cNvPicPr>
                <a:picLocks noChangeAspect="1"/>
              </p:cNvPicPr>
              <p:nvPr/>
            </p:nvPicPr>
            <p:blipFill rotWithShape="1">
              <a:blip r:embed="rId2">
                <a:alphaModFix amt="45000"/>
                <a:lum/>
              </a:blip>
              <a:stretch>
                <a:fillRect/>
              </a:stretch>
            </p:blipFill>
            <p:spPr>
              <a:xfrm>
                <a:off x="10720274" y="2448853"/>
                <a:ext cx="6166481" cy="7560039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sp>
          <p:nvSpPr>
            <p:cNvPr id="1055" name="TextBox 1054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06</a:t>
              </a:r>
            </a:p>
          </p:txBody>
        </p:sp>
        <p:grpSp>
          <p:nvGrpSpPr>
            <p:cNvPr id="1057" name="그룹 1056"/>
            <p:cNvGrpSpPr/>
            <p:nvPr/>
          </p:nvGrpSpPr>
          <p:grpSpPr>
            <a:xfrm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58" name="그룹 1004"/>
              <p:cNvGrpSpPr/>
              <p:nvPr/>
            </p:nvGrpSpPr>
            <p:grpSpPr>
              <a:xfrm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59" name="Object 1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60" name="Object 1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61" name="TextBox 1060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FC8B572-33DF-5379-F1BF-22911F86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4304" cy="6864700"/>
          </a:xfrm>
          <a:prstGeom prst="rect">
            <a:avLst/>
          </a:prstGeom>
        </p:spPr>
      </p:pic>
      <p:pic>
        <p:nvPicPr>
          <p:cNvPr id="5" name="그림 4" descr="텍스트, 전화, 검은색, 휴대폰이(가) 표시된 사진&#10;&#10;자동 생성된 설명">
            <a:extLst>
              <a:ext uri="{FF2B5EF4-FFF2-40B4-BE49-F238E27FC236}">
                <a16:creationId xmlns:a16="http://schemas.microsoft.com/office/drawing/2014/main" id="{E04CB375-F581-A89E-8FD2-5B2C68ADF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799" y="-8541"/>
            <a:ext cx="5125402" cy="10295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096AD-F7FF-231C-24F8-96AF5C72A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506" y="671922"/>
            <a:ext cx="12494305" cy="96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2169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그룹 1079"/>
          <p:cNvGrpSpPr/>
          <p:nvPr/>
        </p:nvGrpSpPr>
        <p:grpSpPr>
          <a:xfrm>
            <a:off x="0" y="0"/>
            <a:ext cx="17676286" cy="10450947"/>
            <a:chOff x="0" y="0"/>
            <a:chExt cx="17676286" cy="10450947"/>
          </a:xfrm>
        </p:grpSpPr>
        <p:pic>
          <p:nvPicPr>
            <p:cNvPr id="1055" name="Object 2"/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609600" y="571499"/>
              <a:ext cx="170666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64" name="TextBox 1063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07</a:t>
              </a:r>
            </a:p>
          </p:txBody>
        </p:sp>
        <p:grpSp>
          <p:nvGrpSpPr>
            <p:cNvPr id="1072" name="그룹 1071"/>
            <p:cNvGrpSpPr/>
            <p:nvPr/>
          </p:nvGrpSpPr>
          <p:grpSpPr>
            <a:xfrm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73" name="그룹 1004"/>
              <p:cNvGrpSpPr/>
              <p:nvPr/>
            </p:nvGrpSpPr>
            <p:grpSpPr>
              <a:xfrm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74" name="Object 1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75" name="Object 1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76" name="TextBox 1075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79" name="그림 107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66800" y="2476500"/>
              <a:ext cx="11454063" cy="160019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97E086-7822-9E30-CC8A-8EB9C9957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151" y="4000500"/>
            <a:ext cx="11435711" cy="54102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3E407D-B135-3477-02B7-C3CDA4F5C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477" y="2476500"/>
            <a:ext cx="3942323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9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0"/>
            <a:ext cx="17678400" cy="10450947"/>
            <a:chOff x="0" y="0"/>
            <a:chExt cx="17678400" cy="10450947"/>
          </a:xfrm>
        </p:grpSpPr>
        <p:grpSp>
          <p:nvGrpSpPr>
            <p:cNvPr id="28" name="그룹 1001"/>
            <p:cNvGrpSpPr/>
            <p:nvPr/>
          </p:nvGrpSpPr>
          <p:grpSpPr>
            <a:xfrm>
              <a:off x="611714" y="571500"/>
              <a:ext cx="17066686" cy="9220200"/>
              <a:chOff x="10747806" y="2448853"/>
              <a:chExt cx="6166481" cy="7560039"/>
            </a:xfrm>
            <a:solidFill>
              <a:srgbClr val="F8F2E8">
                <a:alpha val="40000"/>
              </a:srgbClr>
            </a:solidFill>
          </p:grpSpPr>
          <p:pic>
            <p:nvPicPr>
              <p:cNvPr id="29" name="Object 2"/>
              <p:cNvPicPr>
                <a:picLocks noChangeAspect="1"/>
              </p:cNvPicPr>
              <p:nvPr/>
            </p:nvPicPr>
            <p:blipFill rotWithShape="1">
              <a:blip r:embed="rId3">
                <a:alphaModFix amt="45000"/>
                <a:lum/>
              </a:blip>
              <a:stretch>
                <a:fillRect/>
              </a:stretch>
            </p:blipFill>
            <p:spPr>
              <a:xfrm>
                <a:off x="10747806" y="2448853"/>
                <a:ext cx="6166481" cy="7560039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</p:grpSp>
        <p:grpSp>
          <p:nvGrpSpPr>
            <p:cNvPr id="30" name="그룹 1002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31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33" name="그룹 1003"/>
            <p:cNvGrpSpPr/>
            <p:nvPr/>
          </p:nvGrpSpPr>
          <p:grpSpPr>
            <a:xfrm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34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08</a:t>
              </a: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78858" y="3924300"/>
              <a:ext cx="11430000" cy="54864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030200" y="2476500"/>
              <a:ext cx="4114800" cy="6934200"/>
            </a:xfrm>
            <a:prstGeom prst="rect">
              <a:avLst/>
            </a:prstGeom>
          </p:spPr>
        </p:pic>
        <p:grpSp>
          <p:nvGrpSpPr>
            <p:cNvPr id="55" name="그룹 54"/>
            <p:cNvGrpSpPr/>
            <p:nvPr/>
          </p:nvGrpSpPr>
          <p:grpSpPr>
            <a:xfrm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56" name="그룹 1004"/>
              <p:cNvGrpSpPr/>
              <p:nvPr/>
            </p:nvGrpSpPr>
            <p:grpSpPr>
              <a:xfrm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57" name="Object 1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59" name="TextBox 58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66800" y="2476500"/>
              <a:ext cx="11442058" cy="145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59643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그룹 1046"/>
          <p:cNvGrpSpPr/>
          <p:nvPr/>
        </p:nvGrpSpPr>
        <p:grpSpPr>
          <a:xfrm>
            <a:off x="0" y="0"/>
            <a:ext cx="17754600" cy="10450947"/>
            <a:chOff x="0" y="0"/>
            <a:chExt cx="17754600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611714" y="5715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1034" name="그림 10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66800" y="3467101"/>
              <a:ext cx="11430000" cy="594359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0" y="1343845"/>
              <a:ext cx="530258" cy="9107102"/>
              <a:chOff x="0" y="1343845"/>
              <a:chExt cx="530258" cy="910710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0" y="0"/>
              <a:ext cx="530258" cy="1343845"/>
              <a:chOff x="0" y="0"/>
              <a:chExt cx="530258" cy="134384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</p:grpSp>
        <p:pic>
          <p:nvPicPr>
            <p:cNvPr id="1032" name="그림 10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030200" y="2476500"/>
              <a:ext cx="4114800" cy="7391400"/>
            </a:xfrm>
            <a:prstGeom prst="rect">
              <a:avLst/>
            </a:prstGeom>
          </p:spPr>
        </p:pic>
        <p:pic>
          <p:nvPicPr>
            <p:cNvPr id="1033" name="그림 103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030200" y="2476500"/>
              <a:ext cx="4114800" cy="1371600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09</a:t>
              </a:r>
            </a:p>
          </p:txBody>
        </p:sp>
        <p:sp>
          <p:nvSpPr>
            <p:cNvPr id="1037" name="직사각형 1036"/>
            <p:cNvSpPr/>
            <p:nvPr/>
          </p:nvSpPr>
          <p:spPr>
            <a:xfrm>
              <a:off x="12725400" y="9410701"/>
              <a:ext cx="4800600" cy="381000"/>
            </a:xfrm>
            <a:prstGeom prst="rect">
              <a:avLst/>
            </a:prstGeom>
            <a:solidFill>
              <a:srgbClr val="F8F2E8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8" name="직사각형 1037"/>
            <p:cNvSpPr/>
            <p:nvPr/>
          </p:nvSpPr>
          <p:spPr>
            <a:xfrm>
              <a:off x="990599" y="9791700"/>
              <a:ext cx="4800600" cy="3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040" name="그룹 1039"/>
            <p:cNvGrpSpPr/>
            <p:nvPr/>
          </p:nvGrpSpPr>
          <p:grpSpPr>
            <a:xfrm>
              <a:off x="1828800" y="1604469"/>
              <a:ext cx="15773402" cy="110031"/>
              <a:chOff x="1828800" y="1604469"/>
              <a:chExt cx="15773402" cy="110031"/>
            </a:xfrm>
          </p:grpSpPr>
          <p:grpSp>
            <p:nvGrpSpPr>
              <p:cNvPr id="1041" name="그룹 1004"/>
              <p:cNvGrpSpPr/>
              <p:nvPr/>
            </p:nvGrpSpPr>
            <p:grpSpPr>
              <a:xfrm>
                <a:off x="7351398" y="1604469"/>
                <a:ext cx="10250803" cy="110031"/>
                <a:chOff x="8104527" y="4916611"/>
                <a:chExt cx="10250803" cy="110031"/>
              </a:xfrm>
            </p:grpSpPr>
            <p:pic>
              <p:nvPicPr>
                <p:cNvPr id="1042" name="Object 1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8104527" y="4916611"/>
                  <a:ext cx="10250803" cy="110031"/>
                </a:xfrm>
                <a:prstGeom prst="rect">
                  <a:avLst/>
                </a:prstGeom>
              </p:spPr>
            </p:pic>
          </p:grpSp>
          <p:pic>
            <p:nvPicPr>
              <p:cNvPr id="1043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44" name="TextBox 1043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서비스 사용 방법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6" name="그림 104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66800" y="2476500"/>
              <a:ext cx="11430000" cy="1012445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726C2E-1680-B75F-9C80-C94C22E7F010}"/>
              </a:ext>
            </a:extLst>
          </p:cNvPr>
          <p:cNvSpPr/>
          <p:nvPr/>
        </p:nvSpPr>
        <p:spPr>
          <a:xfrm>
            <a:off x="6858000" y="6477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E762F5-686E-97E5-14A6-8FB733FDCC9A}"/>
              </a:ext>
            </a:extLst>
          </p:cNvPr>
          <p:cNvSpPr/>
          <p:nvPr/>
        </p:nvSpPr>
        <p:spPr>
          <a:xfrm>
            <a:off x="2628903" y="18669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83D747-6291-36E0-82C0-17A3BD3ADD57}"/>
              </a:ext>
            </a:extLst>
          </p:cNvPr>
          <p:cNvSpPr/>
          <p:nvPr/>
        </p:nvSpPr>
        <p:spPr>
          <a:xfrm>
            <a:off x="5486401" y="18669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F47B1B-DAD9-787B-4CF0-28A1ED5808E2}"/>
              </a:ext>
            </a:extLst>
          </p:cNvPr>
          <p:cNvSpPr/>
          <p:nvPr/>
        </p:nvSpPr>
        <p:spPr>
          <a:xfrm>
            <a:off x="10820400" y="18669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4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5F8901-06C8-6C03-5CF4-DB5171E67201}"/>
              </a:ext>
            </a:extLst>
          </p:cNvPr>
          <p:cNvSpPr/>
          <p:nvPr/>
        </p:nvSpPr>
        <p:spPr>
          <a:xfrm>
            <a:off x="8318499" y="18669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009BF5C-9E95-7F40-4F8C-457B35FB5924}"/>
              </a:ext>
            </a:extLst>
          </p:cNvPr>
          <p:cNvSpPr/>
          <p:nvPr/>
        </p:nvSpPr>
        <p:spPr>
          <a:xfrm rot="934975">
            <a:off x="3124200" y="3086100"/>
            <a:ext cx="3048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BAB905B-E2A7-6331-3930-803D8467F419}"/>
              </a:ext>
            </a:extLst>
          </p:cNvPr>
          <p:cNvSpPr/>
          <p:nvPr/>
        </p:nvSpPr>
        <p:spPr>
          <a:xfrm>
            <a:off x="1600200" y="4457700"/>
            <a:ext cx="1676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전체예약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58B488-EF4E-1511-02EA-5E780E4DFC9C}"/>
              </a:ext>
            </a:extLst>
          </p:cNvPr>
          <p:cNvSpPr/>
          <p:nvPr/>
        </p:nvSpPr>
        <p:spPr>
          <a:xfrm>
            <a:off x="3567571" y="4445000"/>
            <a:ext cx="514349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절반예약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E771CD-8872-BDD0-7810-4541F825D0E6}"/>
              </a:ext>
            </a:extLst>
          </p:cNvPr>
          <p:cNvSpPr/>
          <p:nvPr/>
        </p:nvSpPr>
        <p:spPr>
          <a:xfrm>
            <a:off x="1905000" y="3390900"/>
            <a:ext cx="10668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날짜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C0694C-91B7-91B4-6EE3-043696AA89F1}"/>
              </a:ext>
            </a:extLst>
          </p:cNvPr>
          <p:cNvSpPr/>
          <p:nvPr/>
        </p:nvSpPr>
        <p:spPr>
          <a:xfrm>
            <a:off x="3771903" y="3390900"/>
            <a:ext cx="10668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구장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7AFAEAA-C63D-A11E-3B00-A4562CB5FA62}"/>
              </a:ext>
            </a:extLst>
          </p:cNvPr>
          <p:cNvSpPr/>
          <p:nvPr/>
        </p:nvSpPr>
        <p:spPr>
          <a:xfrm rot="1269674">
            <a:off x="5633925" y="2925145"/>
            <a:ext cx="395520" cy="1387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D19DB4AC-8D58-4B30-DED0-4ED841E9D3C6}"/>
              </a:ext>
            </a:extLst>
          </p:cNvPr>
          <p:cNvSpPr/>
          <p:nvPr/>
        </p:nvSpPr>
        <p:spPr>
          <a:xfrm rot="2879047">
            <a:off x="6826820" y="2396561"/>
            <a:ext cx="522580" cy="2304076"/>
          </a:xfrm>
          <a:prstGeom prst="downArrow">
            <a:avLst>
              <a:gd name="adj1" fmla="val 4024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22AE5D4-386D-12E6-743E-BAF77DCEE6ED}"/>
              </a:ext>
            </a:extLst>
          </p:cNvPr>
          <p:cNvSpPr/>
          <p:nvPr/>
        </p:nvSpPr>
        <p:spPr>
          <a:xfrm rot="2879047" flipH="1">
            <a:off x="9564836" y="2372023"/>
            <a:ext cx="567663" cy="2550933"/>
          </a:xfrm>
          <a:prstGeom prst="downArrow">
            <a:avLst>
              <a:gd name="adj1" fmla="val 4024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A19979A-CE68-BC5B-1D25-FBDFACCC0915}"/>
              </a:ext>
            </a:extLst>
          </p:cNvPr>
          <p:cNvSpPr/>
          <p:nvPr/>
        </p:nvSpPr>
        <p:spPr>
          <a:xfrm rot="20170116">
            <a:off x="3403468" y="3094207"/>
            <a:ext cx="3048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154F991-BB03-218B-DC9C-F7A2C016E22E}"/>
              </a:ext>
            </a:extLst>
          </p:cNvPr>
          <p:cNvSpPr/>
          <p:nvPr/>
        </p:nvSpPr>
        <p:spPr>
          <a:xfrm>
            <a:off x="4495800" y="2141952"/>
            <a:ext cx="580573" cy="76199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알람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7B8C1BC-42C8-4C79-FAB7-7F88D841A2CC}"/>
              </a:ext>
            </a:extLst>
          </p:cNvPr>
          <p:cNvCxnSpPr>
            <a:cxnSpLocks/>
          </p:cNvCxnSpPr>
          <p:nvPr/>
        </p:nvCxnSpPr>
        <p:spPr>
          <a:xfrm rot="10800000">
            <a:off x="4364389" y="2324100"/>
            <a:ext cx="1467297" cy="1066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8A3DAB3-1970-70B1-C87D-6FEC2ECA3931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>
            <a:off x="6628361" y="252962"/>
            <a:ext cx="264366" cy="4792310"/>
          </a:xfrm>
          <a:prstGeom prst="bentConnector4">
            <a:avLst>
              <a:gd name="adj1" fmla="val -86471"/>
              <a:gd name="adj2" fmla="val 587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F6608EA-553B-016C-D74F-48263064BE15}"/>
              </a:ext>
            </a:extLst>
          </p:cNvPr>
          <p:cNvCxnSpPr>
            <a:cxnSpLocks/>
          </p:cNvCxnSpPr>
          <p:nvPr/>
        </p:nvCxnSpPr>
        <p:spPr>
          <a:xfrm rot="10800000">
            <a:off x="4364390" y="2695130"/>
            <a:ext cx="7401635" cy="55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F2AF55C4-359F-53A4-46A7-67122903B083}"/>
              </a:ext>
            </a:extLst>
          </p:cNvPr>
          <p:cNvSpPr/>
          <p:nvPr/>
        </p:nvSpPr>
        <p:spPr>
          <a:xfrm>
            <a:off x="5834519" y="5442107"/>
            <a:ext cx="3048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9C06C3D-5214-687F-D11D-965B82837360}"/>
              </a:ext>
            </a:extLst>
          </p:cNvPr>
          <p:cNvSpPr/>
          <p:nvPr/>
        </p:nvSpPr>
        <p:spPr>
          <a:xfrm>
            <a:off x="3555868" y="6565900"/>
            <a:ext cx="5143497" cy="1204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도전자리스트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4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2D23418-950E-5C3D-1B9F-CA0B7C909863}"/>
                  </a:ext>
                </a:extLst>
              </p14:cNvPr>
              <p14:cNvContentPartPr/>
              <p14:nvPr/>
            </p14:nvContentPartPr>
            <p14:xfrm>
              <a:off x="5536460" y="6348920"/>
              <a:ext cx="893520" cy="6588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2D23418-950E-5C3D-1B9F-CA0B7C9098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7820" y="6340280"/>
                <a:ext cx="91116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A83DB20-8AE9-1C2B-4C54-82382CF003E5}"/>
                  </a:ext>
                </a:extLst>
              </p14:cNvPr>
              <p14:cNvContentPartPr/>
              <p14:nvPr/>
            </p14:nvContentPartPr>
            <p14:xfrm>
              <a:off x="7340060" y="8864240"/>
              <a:ext cx="2520" cy="36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A83DB20-8AE9-1C2B-4C54-82382CF003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1060" y="8855240"/>
                <a:ext cx="20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2F4466F6-C5DB-A5F3-6194-56FF3081312C}"/>
              </a:ext>
            </a:extLst>
          </p:cNvPr>
          <p:cNvSpPr/>
          <p:nvPr/>
        </p:nvSpPr>
        <p:spPr>
          <a:xfrm>
            <a:off x="5904900" y="7873640"/>
            <a:ext cx="351561" cy="1203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1447653-B1CE-7987-D91A-561B7FCBBBFB}"/>
              </a:ext>
            </a:extLst>
          </p:cNvPr>
          <p:cNvSpPr/>
          <p:nvPr/>
        </p:nvSpPr>
        <p:spPr>
          <a:xfrm>
            <a:off x="3504703" y="9209474"/>
            <a:ext cx="514349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 완료</a:t>
            </a:r>
            <a:endParaRPr lang="en-US" altLang="ko-KR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              vs               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클라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36A3D443-0691-D58B-52DE-4A13455A3AE8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H="1">
            <a:off x="6019812" y="7934509"/>
            <a:ext cx="1252272" cy="1130534"/>
          </a:xfrm>
          <a:prstGeom prst="bentConnector3">
            <a:avLst>
              <a:gd name="adj1" fmla="val -182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BA67D89-F14E-7799-CC44-8888FD145F87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H="1" flipV="1">
            <a:off x="4913691" y="7910095"/>
            <a:ext cx="1203446" cy="1130535"/>
          </a:xfrm>
          <a:prstGeom prst="bentConnector3">
            <a:avLst>
              <a:gd name="adj1" fmla="val -18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76E6667B-023A-7A83-FBC4-B526908AA57C}"/>
              </a:ext>
            </a:extLst>
          </p:cNvPr>
          <p:cNvSpPr/>
          <p:nvPr/>
        </p:nvSpPr>
        <p:spPr>
          <a:xfrm>
            <a:off x="4659859" y="7934090"/>
            <a:ext cx="580573" cy="76199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알람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0169957-C177-F98E-E9C6-23B6F8AB00C7}"/>
              </a:ext>
            </a:extLst>
          </p:cNvPr>
          <p:cNvSpPr/>
          <p:nvPr/>
        </p:nvSpPr>
        <p:spPr>
          <a:xfrm>
            <a:off x="6920928" y="7934090"/>
            <a:ext cx="580573" cy="76199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알람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1F939-7FE7-B1C6-21E2-EFF363C33277}"/>
              </a:ext>
            </a:extLst>
          </p:cNvPr>
          <p:cNvSpPr txBox="1"/>
          <p:nvPr/>
        </p:nvSpPr>
        <p:spPr>
          <a:xfrm>
            <a:off x="685800" y="419100"/>
            <a:ext cx="471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데이터 플로우</a:t>
            </a:r>
          </a:p>
        </p:txBody>
      </p:sp>
    </p:spTree>
    <p:extLst>
      <p:ext uri="{BB962C8B-B14F-4D97-AF65-F5344CB8AC3E}">
        <p14:creationId xmlns:p14="http://schemas.microsoft.com/office/powerpoint/2010/main" val="2966389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Object 2"/>
          <p:cNvPicPr>
            <a:picLocks noChangeAspect="1"/>
          </p:cNvPicPr>
          <p:nvPr/>
        </p:nvPicPr>
        <p:blipFill rotWithShape="1">
          <a:blip r:embed="rId2">
            <a:alphaModFix amt="45000"/>
            <a:lum/>
          </a:blip>
          <a:stretch>
            <a:fillRect/>
          </a:stretch>
        </p:blipFill>
        <p:spPr>
          <a:xfrm>
            <a:off x="496200" y="533400"/>
            <a:ext cx="171428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0769" y="704850"/>
            <a:ext cx="47148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FontTx/>
              <a:defRPr/>
            </a:pPr>
            <a:r>
              <a:rPr lang="ko-KR" altLang="en-US" sz="4400" dirty="0">
                <a:latin typeface="한컴 말랑말랑 Bold"/>
                <a:ea typeface="한컴 말랑말랑 Bold"/>
              </a:rPr>
              <a:t>기술 설명</a:t>
            </a:r>
            <a:endParaRPr lang="ko-KR" altLang="zh-CN" sz="4200" dirty="0">
              <a:solidFill>
                <a:schemeClr val="tx1">
                  <a:lumMod val="75000"/>
                  <a:lumOff val="25000"/>
                </a:schemeClr>
              </a:solidFill>
              <a:latin typeface="한컴 말랑말랑 Bold"/>
              <a:ea typeface="한컴 말랑말랑 Bold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50316" y="775335"/>
            <a:ext cx="0" cy="94869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370462" y="1982311"/>
            <a:ext cx="10545938" cy="3542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83" name="矩形 37"/>
          <p:cNvSpPr/>
          <p:nvPr/>
        </p:nvSpPr>
        <p:spPr>
          <a:xfrm>
            <a:off x="5823587" y="1104899"/>
            <a:ext cx="11550014" cy="8458200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zh-CN" altLang="en-US" sz="2400" b="0" i="0" u="none" strike="noStrike" kern="1200" cap="none" spc="0" normalizeH="0" baseline="0">
              <a:solidFill>
                <a:srgbClr val="FFFFFF"/>
              </a:solidFill>
              <a:latin typeface="Calibri"/>
              <a:ea typeface="??"/>
              <a:cs typeface="??"/>
            </a:endParaRPr>
          </a:p>
        </p:txBody>
      </p:sp>
      <p:grpSp>
        <p:nvGrpSpPr>
          <p:cNvPr id="266" name="그룹 265"/>
          <p:cNvGrpSpPr/>
          <p:nvPr/>
        </p:nvGrpSpPr>
        <p:grpSpPr>
          <a:xfrm>
            <a:off x="-76357" y="571500"/>
            <a:ext cx="8153557" cy="9879447"/>
            <a:chOff x="-76357" y="571500"/>
            <a:chExt cx="8153557" cy="9879447"/>
          </a:xfrm>
        </p:grpSpPr>
        <p:pic>
          <p:nvPicPr>
            <p:cNvPr id="250" name="Object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76357" y="1343845"/>
              <a:ext cx="530258" cy="9107102"/>
            </a:xfrm>
            <a:prstGeom prst="rect">
              <a:avLst/>
            </a:prstGeom>
          </p:spPr>
        </p:pic>
        <p:sp>
          <p:nvSpPr>
            <p:cNvPr id="40" name="直角三角形 39"/>
            <p:cNvSpPr/>
            <p:nvPr/>
          </p:nvSpPr>
          <p:spPr>
            <a:xfrm rot="5400000">
              <a:off x="6367854" y="1997450"/>
              <a:ext cx="445303" cy="440087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088707" y="4571081"/>
              <a:ext cx="2187893" cy="496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700" b="1">
                  <a:latin typeface="한컴 말랑말랑 Bold"/>
                  <a:ea typeface="한컴 말랑말랑 Bold"/>
                  <a:cs typeface="Leelawadee UI"/>
                </a:rPr>
                <a:t>구장 </a:t>
              </a:r>
              <a:r>
                <a:rPr lang="en-US" altLang="ko-KR" sz="2700" b="1">
                  <a:latin typeface="한컴 말랑말랑 Bold"/>
                  <a:ea typeface="한컴 말랑말랑 Bold"/>
                  <a:cs typeface="Leelawadee UI"/>
                </a:rPr>
                <a:t>DATA</a:t>
              </a:r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90600" y="6972300"/>
              <a:ext cx="2350113" cy="1981200"/>
            </a:xfrm>
            <a:prstGeom prst="rect">
              <a:avLst/>
            </a:prstGeom>
          </p:spPr>
        </p:pic>
        <p:pic>
          <p:nvPicPr>
            <p:cNvPr id="144" name="그림 125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605313" y="3270651"/>
              <a:ext cx="1110849" cy="1110849"/>
            </a:xfrm>
            <a:prstGeom prst="rect">
              <a:avLst/>
            </a:prstGeom>
          </p:spPr>
        </p:pic>
        <p:pic>
          <p:nvPicPr>
            <p:cNvPr id="156" name="그림 125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395438" y="2857500"/>
              <a:ext cx="728761" cy="761998"/>
            </a:xfrm>
            <a:prstGeom prst="rect">
              <a:avLst/>
            </a:prstGeom>
          </p:spPr>
        </p:pic>
        <p:pic>
          <p:nvPicPr>
            <p:cNvPr id="184" name="그림 18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96000" y="571500"/>
              <a:ext cx="1981200" cy="1114424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43000" y="7277100"/>
              <a:ext cx="2057400" cy="9488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06D47A-3F05-10B5-15C7-8D3510AC3F6A}"/>
              </a:ext>
            </a:extLst>
          </p:cNvPr>
          <p:cNvGrpSpPr/>
          <p:nvPr/>
        </p:nvGrpSpPr>
        <p:grpSpPr>
          <a:xfrm>
            <a:off x="3810664" y="3733291"/>
            <a:ext cx="1314685" cy="192696"/>
            <a:chOff x="3810664" y="3733291"/>
            <a:chExt cx="1314685" cy="192696"/>
          </a:xfrm>
        </p:grpSpPr>
        <p:pic>
          <p:nvPicPr>
            <p:cNvPr id="160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375145">
              <a:off x="3775698" y="3776944"/>
              <a:ext cx="184009" cy="114078"/>
            </a:xfrm>
            <a:prstGeom prst="rect">
              <a:avLst/>
            </a:prstGeom>
          </p:spPr>
        </p:pic>
        <p:pic>
          <p:nvPicPr>
            <p:cNvPr id="16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375145">
              <a:off x="3975799" y="3775497"/>
              <a:ext cx="184009" cy="114078"/>
            </a:xfrm>
            <a:prstGeom prst="rect">
              <a:avLst/>
            </a:prstGeom>
          </p:spPr>
        </p:pic>
        <p:pic>
          <p:nvPicPr>
            <p:cNvPr id="162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5375145">
              <a:off x="4175899" y="3774050"/>
              <a:ext cx="184009" cy="114078"/>
            </a:xfrm>
            <a:prstGeom prst="rect">
              <a:avLst/>
            </a:prstGeom>
          </p:spPr>
        </p:pic>
        <p:pic>
          <p:nvPicPr>
            <p:cNvPr id="163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5375145">
              <a:off x="4376002" y="3772604"/>
              <a:ext cx="184009" cy="114078"/>
            </a:xfrm>
            <a:prstGeom prst="rect">
              <a:avLst/>
            </a:prstGeom>
          </p:spPr>
        </p:pic>
        <p:pic>
          <p:nvPicPr>
            <p:cNvPr id="164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5375145">
              <a:off x="4576103" y="3771157"/>
              <a:ext cx="184009" cy="114078"/>
            </a:xfrm>
            <a:prstGeom prst="rect">
              <a:avLst/>
            </a:prstGeom>
          </p:spPr>
        </p:pic>
        <p:pic>
          <p:nvPicPr>
            <p:cNvPr id="165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5375145">
              <a:off x="4776204" y="3769703"/>
              <a:ext cx="184009" cy="114078"/>
            </a:xfrm>
            <a:prstGeom prst="rect">
              <a:avLst/>
            </a:prstGeom>
          </p:spPr>
        </p:pic>
        <p:pic>
          <p:nvPicPr>
            <p:cNvPr id="166" name="Object 3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5375145">
              <a:off x="4976305" y="3768257"/>
              <a:ext cx="184009" cy="114078"/>
            </a:xfrm>
            <a:prstGeom prst="rect">
              <a:avLst/>
            </a:prstGeom>
          </p:spPr>
        </p:pic>
      </p:grpSp>
      <p:pic>
        <p:nvPicPr>
          <p:cNvPr id="176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16175149">
            <a:off x="5031893" y="7616865"/>
            <a:ext cx="184009" cy="114078"/>
          </a:xfrm>
          <a:prstGeom prst="rect">
            <a:avLst/>
          </a:prstGeom>
        </p:spPr>
      </p:pic>
      <p:pic>
        <p:nvPicPr>
          <p:cNvPr id="177" name="Object 2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16175149">
            <a:off x="4831792" y="7618312"/>
            <a:ext cx="184009" cy="114078"/>
          </a:xfrm>
          <a:prstGeom prst="rect">
            <a:avLst/>
          </a:prstGeom>
        </p:spPr>
      </p:pic>
      <p:pic>
        <p:nvPicPr>
          <p:cNvPr id="178" name="Object 2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6175149">
            <a:off x="4631691" y="7619758"/>
            <a:ext cx="184009" cy="114078"/>
          </a:xfrm>
          <a:prstGeom prst="rect">
            <a:avLst/>
          </a:prstGeom>
        </p:spPr>
      </p:pic>
      <p:pic>
        <p:nvPicPr>
          <p:cNvPr id="179" name="Object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16175149">
            <a:off x="4431588" y="7621205"/>
            <a:ext cx="184009" cy="114078"/>
          </a:xfrm>
          <a:prstGeom prst="rect">
            <a:avLst/>
          </a:prstGeom>
        </p:spPr>
      </p:pic>
      <p:pic>
        <p:nvPicPr>
          <p:cNvPr id="180" name="Object 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16175149">
            <a:off x="4231487" y="7622651"/>
            <a:ext cx="184009" cy="114078"/>
          </a:xfrm>
          <a:prstGeom prst="rect">
            <a:avLst/>
          </a:prstGeom>
        </p:spPr>
      </p:pic>
      <p:pic>
        <p:nvPicPr>
          <p:cNvPr id="181" name="Object 3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16175149">
            <a:off x="4031387" y="7624105"/>
            <a:ext cx="184009" cy="114078"/>
          </a:xfrm>
          <a:prstGeom prst="rect">
            <a:avLst/>
          </a:prstGeom>
        </p:spPr>
      </p:pic>
      <p:pic>
        <p:nvPicPr>
          <p:cNvPr id="182" name="Object 3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16175149">
            <a:off x="3831286" y="7625551"/>
            <a:ext cx="184009" cy="114078"/>
          </a:xfrm>
          <a:prstGeom prst="rect">
            <a:avLst/>
          </a:prstGeom>
        </p:spPr>
      </p:pic>
      <p:sp>
        <p:nvSpPr>
          <p:cNvPr id="187" name="TextBox 1324"/>
          <p:cNvSpPr txBox="1"/>
          <p:nvPr/>
        </p:nvSpPr>
        <p:spPr>
          <a:xfrm>
            <a:off x="10287000" y="8115300"/>
            <a:ext cx="1371600" cy="874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ACM</a:t>
            </a:r>
            <a:b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</a:b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SSL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 인증</a:t>
            </a:r>
          </a:p>
        </p:txBody>
      </p:sp>
      <p:sp>
        <p:nvSpPr>
          <p:cNvPr id="207" name="TextBox 1145"/>
          <p:cNvSpPr txBox="1"/>
          <p:nvPr/>
        </p:nvSpPr>
        <p:spPr>
          <a:xfrm>
            <a:off x="13487400" y="8157210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Route 53</a:t>
            </a:r>
          </a:p>
        </p:txBody>
      </p:sp>
      <p:pic>
        <p:nvPicPr>
          <p:cNvPr id="236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16175149">
            <a:off x="9547642" y="7616865"/>
            <a:ext cx="184009" cy="114078"/>
          </a:xfrm>
          <a:prstGeom prst="rect">
            <a:avLst/>
          </a:prstGeom>
        </p:spPr>
      </p:pic>
      <p:pic>
        <p:nvPicPr>
          <p:cNvPr id="237" name="Object 2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16175149">
            <a:off x="9347540" y="7618312"/>
            <a:ext cx="184009" cy="114078"/>
          </a:xfrm>
          <a:prstGeom prst="rect">
            <a:avLst/>
          </a:prstGeom>
        </p:spPr>
      </p:pic>
      <p:pic>
        <p:nvPicPr>
          <p:cNvPr id="238" name="Object 2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6175149">
            <a:off x="9147440" y="7619758"/>
            <a:ext cx="184009" cy="114078"/>
          </a:xfrm>
          <a:prstGeom prst="rect">
            <a:avLst/>
          </a:prstGeom>
        </p:spPr>
      </p:pic>
      <p:pic>
        <p:nvPicPr>
          <p:cNvPr id="239" name="Object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16175149">
            <a:off x="8947336" y="7621205"/>
            <a:ext cx="184009" cy="114078"/>
          </a:xfrm>
          <a:prstGeom prst="rect">
            <a:avLst/>
          </a:prstGeom>
        </p:spPr>
      </p:pic>
      <p:pic>
        <p:nvPicPr>
          <p:cNvPr id="240" name="Object 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16175149">
            <a:off x="8747236" y="7622651"/>
            <a:ext cx="184009" cy="114078"/>
          </a:xfrm>
          <a:prstGeom prst="rect">
            <a:avLst/>
          </a:prstGeom>
        </p:spPr>
      </p:pic>
      <p:pic>
        <p:nvPicPr>
          <p:cNvPr id="241" name="Object 3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16175149">
            <a:off x="8547136" y="7624105"/>
            <a:ext cx="184009" cy="114078"/>
          </a:xfrm>
          <a:prstGeom prst="rect">
            <a:avLst/>
          </a:prstGeom>
        </p:spPr>
      </p:pic>
      <p:pic>
        <p:nvPicPr>
          <p:cNvPr id="242" name="Object 3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16175149">
            <a:off x="8347034" y="7625551"/>
            <a:ext cx="184009" cy="114078"/>
          </a:xfrm>
          <a:prstGeom prst="rect">
            <a:avLst/>
          </a:prstGeom>
        </p:spPr>
      </p:pic>
      <p:pic>
        <p:nvPicPr>
          <p:cNvPr id="243" name="그림 131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172200" y="6522720"/>
            <a:ext cx="1981200" cy="1908902"/>
          </a:xfrm>
          <a:prstGeom prst="rect">
            <a:avLst/>
          </a:prstGeom>
        </p:spPr>
      </p:pic>
      <p:sp>
        <p:nvSpPr>
          <p:cNvPr id="244" name="TextBox 1344"/>
          <p:cNvSpPr txBox="1"/>
          <p:nvPr/>
        </p:nvSpPr>
        <p:spPr>
          <a:xfrm>
            <a:off x="6242222" y="8100186"/>
            <a:ext cx="1836545" cy="87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Load Balancer</a:t>
            </a:r>
          </a:p>
        </p:txBody>
      </p:sp>
      <p:pic>
        <p:nvPicPr>
          <p:cNvPr id="188" name="그림 134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0439400" y="6972300"/>
            <a:ext cx="1066799" cy="1066799"/>
          </a:xfrm>
          <a:prstGeom prst="rect">
            <a:avLst/>
          </a:prstGeom>
        </p:spPr>
      </p:pic>
      <p:pic>
        <p:nvPicPr>
          <p:cNvPr id="208" name="그림 1314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4020800" y="6712540"/>
            <a:ext cx="1371600" cy="1555159"/>
          </a:xfrm>
          <a:prstGeom prst="rect">
            <a:avLst/>
          </a:prstGeom>
        </p:spPr>
      </p:pic>
      <p:grpSp>
        <p:nvGrpSpPr>
          <p:cNvPr id="259" name="그룹 258"/>
          <p:cNvGrpSpPr/>
          <p:nvPr/>
        </p:nvGrpSpPr>
        <p:grpSpPr>
          <a:xfrm>
            <a:off x="14595094" y="5143769"/>
            <a:ext cx="187537" cy="1314711"/>
            <a:chOff x="14595094" y="5143769"/>
            <a:chExt cx="187537" cy="1314711"/>
          </a:xfrm>
        </p:grpSpPr>
        <p:pic>
          <p:nvPicPr>
            <p:cNvPr id="213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0789902">
              <a:off x="14595094" y="5143769"/>
              <a:ext cx="184009" cy="114078"/>
            </a:xfrm>
            <a:prstGeom prst="rect">
              <a:avLst/>
            </a:prstGeom>
          </p:spPr>
        </p:pic>
        <p:pic>
          <p:nvPicPr>
            <p:cNvPr id="215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0789902">
              <a:off x="14595682" y="5343874"/>
              <a:ext cx="184009" cy="114078"/>
            </a:xfrm>
            <a:prstGeom prst="rect">
              <a:avLst/>
            </a:prstGeom>
          </p:spPr>
        </p:pic>
        <p:pic>
          <p:nvPicPr>
            <p:cNvPr id="217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0789902">
              <a:off x="14596272" y="5543980"/>
              <a:ext cx="184009" cy="114078"/>
            </a:xfrm>
            <a:prstGeom prst="rect">
              <a:avLst/>
            </a:prstGeom>
          </p:spPr>
        </p:pic>
        <p:pic>
          <p:nvPicPr>
            <p:cNvPr id="219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0789902">
              <a:off x="14596860" y="5744087"/>
              <a:ext cx="184009" cy="114078"/>
            </a:xfrm>
            <a:prstGeom prst="rect">
              <a:avLst/>
            </a:prstGeom>
          </p:spPr>
        </p:pic>
        <p:pic>
          <p:nvPicPr>
            <p:cNvPr id="221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10789902">
              <a:off x="14597446" y="5944192"/>
              <a:ext cx="184009" cy="114078"/>
            </a:xfrm>
            <a:prstGeom prst="rect">
              <a:avLst/>
            </a:prstGeom>
          </p:spPr>
        </p:pic>
        <p:pic>
          <p:nvPicPr>
            <p:cNvPr id="22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10789902">
              <a:off x="14598036" y="6144297"/>
              <a:ext cx="184009" cy="114078"/>
            </a:xfrm>
            <a:prstGeom prst="rect">
              <a:avLst/>
            </a:prstGeom>
          </p:spPr>
        </p:pic>
        <p:pic>
          <p:nvPicPr>
            <p:cNvPr id="225" name="Object 3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10789902">
              <a:off x="14598622" y="6344402"/>
              <a:ext cx="184009" cy="114078"/>
            </a:xfrm>
            <a:prstGeom prst="rect">
              <a:avLst/>
            </a:prstGeom>
          </p:spPr>
        </p:pic>
      </p:grpSp>
      <p:grpSp>
        <p:nvGrpSpPr>
          <p:cNvPr id="260" name="그룹 259"/>
          <p:cNvGrpSpPr/>
          <p:nvPr/>
        </p:nvGrpSpPr>
        <p:grpSpPr>
          <a:xfrm>
            <a:off x="12172715" y="7581899"/>
            <a:ext cx="1314684" cy="192695"/>
            <a:chOff x="12172715" y="7581899"/>
            <a:chExt cx="1314684" cy="192695"/>
          </a:xfrm>
        </p:grpSpPr>
        <p:pic>
          <p:nvPicPr>
            <p:cNvPr id="22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6175149">
              <a:off x="13338356" y="7616865"/>
              <a:ext cx="184009" cy="114078"/>
            </a:xfrm>
            <a:prstGeom prst="rect">
              <a:avLst/>
            </a:prstGeom>
          </p:spPr>
        </p:pic>
        <p:pic>
          <p:nvPicPr>
            <p:cNvPr id="229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6175149">
              <a:off x="13138256" y="7618312"/>
              <a:ext cx="184009" cy="114078"/>
            </a:xfrm>
            <a:prstGeom prst="rect">
              <a:avLst/>
            </a:prstGeom>
          </p:spPr>
        </p:pic>
        <p:pic>
          <p:nvPicPr>
            <p:cNvPr id="230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6175149">
              <a:off x="12938154" y="7619758"/>
              <a:ext cx="184009" cy="114078"/>
            </a:xfrm>
            <a:prstGeom prst="rect">
              <a:avLst/>
            </a:prstGeom>
          </p:spPr>
        </p:pic>
        <p:pic>
          <p:nvPicPr>
            <p:cNvPr id="231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6175149">
              <a:off x="12738052" y="7621205"/>
              <a:ext cx="184009" cy="114078"/>
            </a:xfrm>
            <a:prstGeom prst="rect">
              <a:avLst/>
            </a:prstGeom>
          </p:spPr>
        </p:pic>
        <p:pic>
          <p:nvPicPr>
            <p:cNvPr id="232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16175149">
              <a:off x="12537950" y="7622651"/>
              <a:ext cx="184009" cy="114078"/>
            </a:xfrm>
            <a:prstGeom prst="rect">
              <a:avLst/>
            </a:prstGeom>
          </p:spPr>
        </p:pic>
        <p:pic>
          <p:nvPicPr>
            <p:cNvPr id="2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16175149">
              <a:off x="12337850" y="7624105"/>
              <a:ext cx="184009" cy="114078"/>
            </a:xfrm>
            <a:prstGeom prst="rect">
              <a:avLst/>
            </a:prstGeom>
          </p:spPr>
        </p:pic>
        <p:pic>
          <p:nvPicPr>
            <p:cNvPr id="234" name="Object 3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16175149">
              <a:off x="12137750" y="7625551"/>
              <a:ext cx="184009" cy="114078"/>
            </a:xfrm>
            <a:prstGeom prst="rect">
              <a:avLst/>
            </a:prstGeom>
          </p:spPr>
        </p:pic>
      </p:grpSp>
      <p:pic>
        <p:nvPicPr>
          <p:cNvPr id="149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375145">
            <a:off x="11070287" y="3763347"/>
            <a:ext cx="184009" cy="114078"/>
          </a:xfrm>
          <a:prstGeom prst="rect">
            <a:avLst/>
          </a:prstGeom>
        </p:spPr>
      </p:pic>
      <p:pic>
        <p:nvPicPr>
          <p:cNvPr id="150" name="Object 2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375145">
            <a:off x="11270387" y="3761900"/>
            <a:ext cx="184009" cy="114078"/>
          </a:xfrm>
          <a:prstGeom prst="rect">
            <a:avLst/>
          </a:prstGeom>
        </p:spPr>
      </p:pic>
      <p:pic>
        <p:nvPicPr>
          <p:cNvPr id="151" name="Object 2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375145">
            <a:off x="11470489" y="3760453"/>
            <a:ext cx="184009" cy="114078"/>
          </a:xfrm>
          <a:prstGeom prst="rect">
            <a:avLst/>
          </a:prstGeom>
        </p:spPr>
      </p:pic>
      <p:pic>
        <p:nvPicPr>
          <p:cNvPr id="152" name="Object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375145">
            <a:off x="11670591" y="3759007"/>
            <a:ext cx="184009" cy="114078"/>
          </a:xfrm>
          <a:prstGeom prst="rect">
            <a:avLst/>
          </a:prstGeom>
        </p:spPr>
      </p:pic>
      <p:pic>
        <p:nvPicPr>
          <p:cNvPr id="153" name="Object 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5375145">
            <a:off x="11870693" y="3757560"/>
            <a:ext cx="184009" cy="114078"/>
          </a:xfrm>
          <a:prstGeom prst="rect">
            <a:avLst/>
          </a:prstGeom>
        </p:spPr>
      </p:pic>
      <p:pic>
        <p:nvPicPr>
          <p:cNvPr id="154" name="Object 3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5375145">
            <a:off x="12070793" y="3756106"/>
            <a:ext cx="184009" cy="114078"/>
          </a:xfrm>
          <a:prstGeom prst="rect">
            <a:avLst/>
          </a:prstGeom>
        </p:spPr>
      </p:pic>
      <p:pic>
        <p:nvPicPr>
          <p:cNvPr id="155" name="Object 3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5375145">
            <a:off x="12270893" y="3754660"/>
            <a:ext cx="184009" cy="114078"/>
          </a:xfrm>
          <a:prstGeom prst="rect">
            <a:avLst/>
          </a:prstGeom>
        </p:spPr>
      </p:pic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0668000" y="1104900"/>
            <a:ext cx="2286000" cy="2286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8609D96-D530-DF20-5723-9B4B19DE460E}"/>
              </a:ext>
            </a:extLst>
          </p:cNvPr>
          <p:cNvGrpSpPr/>
          <p:nvPr/>
        </p:nvGrpSpPr>
        <p:grpSpPr>
          <a:xfrm>
            <a:off x="13770565" y="3035466"/>
            <a:ext cx="1833066" cy="1447799"/>
            <a:chOff x="8000754" y="986886"/>
            <a:chExt cx="1833066" cy="14477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AD131F-68C8-FF6B-3626-6DCFB35BD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000754" y="986886"/>
              <a:ext cx="1833066" cy="52647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0D0CF-6187-BE25-EF89-BD58E7ECE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8215963" y="1447550"/>
              <a:ext cx="1583025" cy="98713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FAE7BB9-B033-06DB-7AA8-670C0DF5A447}"/>
              </a:ext>
            </a:extLst>
          </p:cNvPr>
          <p:cNvGrpSpPr/>
          <p:nvPr/>
        </p:nvGrpSpPr>
        <p:grpSpPr>
          <a:xfrm>
            <a:off x="7706107" y="2998603"/>
            <a:ext cx="1659225" cy="1494775"/>
            <a:chOff x="14101020" y="939910"/>
            <a:chExt cx="1659225" cy="14947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7B2F52-0A5F-80D4-89D0-E6C243F5E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4101020" y="939910"/>
              <a:ext cx="1524000" cy="5803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0D435E-5900-9500-E593-72D7C1945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4177220" y="1447550"/>
              <a:ext cx="1583025" cy="987135"/>
            </a:xfrm>
            <a:prstGeom prst="rect">
              <a:avLst/>
            </a:prstGeom>
          </p:spPr>
        </p:pic>
      </p:grpSp>
      <p:sp>
        <p:nvSpPr>
          <p:cNvPr id="11" name="文本框 4">
            <a:extLst>
              <a:ext uri="{FF2B5EF4-FFF2-40B4-BE49-F238E27FC236}">
                <a16:creationId xmlns:a16="http://schemas.microsoft.com/office/drawing/2014/main" id="{15BCAAB8-8EDB-C74A-BD5E-9562A9FC7A69}"/>
              </a:ext>
            </a:extLst>
          </p:cNvPr>
          <p:cNvSpPr txBox="1"/>
          <p:nvPr/>
        </p:nvSpPr>
        <p:spPr>
          <a:xfrm>
            <a:off x="1066800" y="1375202"/>
            <a:ext cx="337756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https &amp; Database </a:t>
            </a:r>
          </a:p>
        </p:txBody>
      </p:sp>
    </p:spTree>
    <p:extLst>
      <p:ext uri="{BB962C8B-B14F-4D97-AF65-F5344CB8AC3E}">
        <p14:creationId xmlns:p14="http://schemas.microsoft.com/office/powerpoint/2010/main" val="261827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Object 2"/>
          <p:cNvPicPr>
            <a:picLocks noChangeAspect="1"/>
          </p:cNvPicPr>
          <p:nvPr/>
        </p:nvPicPr>
        <p:blipFill rotWithShape="1">
          <a:blip r:embed="rId2">
            <a:alphaModFix amt="45000"/>
            <a:lum/>
          </a:blip>
          <a:stretch>
            <a:fillRect/>
          </a:stretch>
        </p:blipFill>
        <p:spPr>
          <a:xfrm>
            <a:off x="453901" y="529381"/>
            <a:ext cx="171428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grpSp>
        <p:nvGrpSpPr>
          <p:cNvPr id="256" name="그룹 255"/>
          <p:cNvGrpSpPr/>
          <p:nvPr/>
        </p:nvGrpSpPr>
        <p:grpSpPr>
          <a:xfrm>
            <a:off x="460769" y="704850"/>
            <a:ext cx="4714875" cy="1085850"/>
            <a:chOff x="460769" y="704850"/>
            <a:chExt cx="4714875" cy="1085850"/>
          </a:xfrm>
        </p:grpSpPr>
        <p:grpSp>
          <p:nvGrpSpPr>
            <p:cNvPr id="255" name="그룹 254"/>
            <p:cNvGrpSpPr/>
            <p:nvPr/>
          </p:nvGrpSpPr>
          <p:grpSpPr>
            <a:xfrm>
              <a:off x="460769" y="704850"/>
              <a:ext cx="4714875" cy="1085850"/>
              <a:chOff x="460769" y="704850"/>
              <a:chExt cx="4714875" cy="108585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460769" y="704850"/>
                <a:ext cx="4714875" cy="724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defRPr/>
                </a:pPr>
                <a:r>
                  <a:rPr lang="ko-KR" altLang="zh-CN" sz="4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말랑말랑 Bold"/>
                    <a:ea typeface="한컴 말랑말랑 Bold"/>
                  </a:rPr>
                  <a:t>수행절차 및 방법</a:t>
                </a: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155141" y="1375410"/>
                <a:ext cx="3377565" cy="415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>
                  <a:defRPr/>
                </a:pPr>
                <a:r>
                  <a:rPr lang="en-US" altLang="ko-KR" sz="2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말랑말랑 Bold"/>
                    <a:ea typeface="한컴 말랑말랑 Bold"/>
                  </a:rPr>
                  <a:t>Architecture &amp; Tools</a:t>
                </a: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650316" y="775335"/>
              <a:ext cx="0" cy="9486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6370462" y="1982311"/>
            <a:ext cx="10545938" cy="4087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83" name="矩形 37"/>
          <p:cNvSpPr/>
          <p:nvPr/>
        </p:nvSpPr>
        <p:spPr>
          <a:xfrm>
            <a:off x="5823587" y="1104899"/>
            <a:ext cx="11550014" cy="5155316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zh-CN" altLang="en-US" sz="2400" b="0" i="0" u="none" strike="noStrike" kern="1200" cap="none" spc="0" normalizeH="0" baseline="0">
              <a:solidFill>
                <a:srgbClr val="FFFFFF"/>
              </a:solidFill>
              <a:latin typeface="Calibri"/>
              <a:ea typeface="??"/>
              <a:cs typeface="??"/>
            </a:endParaRPr>
          </a:p>
        </p:txBody>
      </p:sp>
      <p:pic>
        <p:nvPicPr>
          <p:cNvPr id="250" name="Object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6357" y="1343845"/>
            <a:ext cx="530258" cy="9107102"/>
          </a:xfrm>
          <a:prstGeom prst="rect">
            <a:avLst/>
          </a:prstGeom>
        </p:spPr>
      </p:pic>
      <p:sp>
        <p:nvSpPr>
          <p:cNvPr id="40" name="直角三角形 39"/>
          <p:cNvSpPr/>
          <p:nvPr/>
        </p:nvSpPr>
        <p:spPr>
          <a:xfrm rot="5400000">
            <a:off x="6367854" y="1997450"/>
            <a:ext cx="445303" cy="44008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571500"/>
            <a:ext cx="1981200" cy="1114424"/>
          </a:xfrm>
          <a:prstGeom prst="rect">
            <a:avLst/>
          </a:prstGeom>
        </p:spPr>
      </p:pic>
      <p:pic>
        <p:nvPicPr>
          <p:cNvPr id="176" name="Object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175149">
            <a:off x="5031893" y="8155018"/>
            <a:ext cx="184009" cy="114078"/>
          </a:xfrm>
          <a:prstGeom prst="rect">
            <a:avLst/>
          </a:prstGeom>
        </p:spPr>
      </p:pic>
      <p:grpSp>
        <p:nvGrpSpPr>
          <p:cNvPr id="264" name="그룹 263"/>
          <p:cNvGrpSpPr/>
          <p:nvPr/>
        </p:nvGrpSpPr>
        <p:grpSpPr>
          <a:xfrm>
            <a:off x="11105253" y="3809243"/>
            <a:ext cx="3673850" cy="4395046"/>
            <a:chOff x="11105253" y="3728381"/>
            <a:chExt cx="3673850" cy="4037527"/>
          </a:xfrm>
        </p:grpSpPr>
        <p:pic>
          <p:nvPicPr>
            <p:cNvPr id="213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789902">
              <a:off x="14595094" y="5143769"/>
              <a:ext cx="184009" cy="114078"/>
            </a:xfrm>
            <a:prstGeom prst="rect">
              <a:avLst/>
            </a:prstGeom>
          </p:spPr>
        </p:pic>
        <p:pic>
          <p:nvPicPr>
            <p:cNvPr id="22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175149">
              <a:off x="13338356" y="7616865"/>
              <a:ext cx="184009" cy="114078"/>
            </a:xfrm>
            <a:prstGeom prst="rect">
              <a:avLst/>
            </a:prstGeom>
          </p:spPr>
        </p:pic>
        <p:pic>
          <p:nvPicPr>
            <p:cNvPr id="149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375145">
              <a:off x="11070287" y="3763347"/>
              <a:ext cx="184009" cy="114078"/>
            </a:xfrm>
            <a:prstGeom prst="rect">
              <a:avLst/>
            </a:prstGeom>
          </p:spPr>
        </p:pic>
      </p:grp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0" y="11049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161812-00D9-4974-9E3F-F0F6A283382B}"/>
              </a:ext>
            </a:extLst>
          </p:cNvPr>
          <p:cNvSpPr txBox="1"/>
          <p:nvPr/>
        </p:nvSpPr>
        <p:spPr>
          <a:xfrm>
            <a:off x="7924800" y="8416362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STOMP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1C0471-593C-B9BA-2371-78615AD18F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91593" y="7081040"/>
            <a:ext cx="1523999" cy="1223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4DBDB4-677F-040A-6AA9-78A96F409269}"/>
              </a:ext>
            </a:extLst>
          </p:cNvPr>
          <p:cNvSpPr txBox="1"/>
          <p:nvPr/>
        </p:nvSpPr>
        <p:spPr>
          <a:xfrm>
            <a:off x="12305695" y="8404245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FCM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4BEED6-E03C-F9F6-8C55-D70EECB690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904681" y="6763063"/>
            <a:ext cx="1439569" cy="1561470"/>
          </a:xfrm>
          <a:prstGeom prst="rect">
            <a:avLst/>
          </a:prstGeom>
        </p:spPr>
      </p:pic>
      <p:grpSp>
        <p:nvGrpSpPr>
          <p:cNvPr id="43" name="Group 6">
            <a:extLst>
              <a:ext uri="{FF2B5EF4-FFF2-40B4-BE49-F238E27FC236}">
                <a16:creationId xmlns:a16="http://schemas.microsoft.com/office/drawing/2014/main" id="{2E256EE2-0C26-9D72-2807-D270EB78B598}"/>
              </a:ext>
            </a:extLst>
          </p:cNvPr>
          <p:cNvGrpSpPr/>
          <p:nvPr/>
        </p:nvGrpSpPr>
        <p:grpSpPr>
          <a:xfrm>
            <a:off x="3197646" y="3417570"/>
            <a:ext cx="1942860" cy="5078730"/>
            <a:chOff x="4077" y="3037"/>
            <a:chExt cx="3031" cy="5332"/>
          </a:xfrm>
        </p:grpSpPr>
        <p:sp>
          <p:nvSpPr>
            <p:cNvPr id="46" name="文本框 18">
              <a:extLst>
                <a:ext uri="{FF2B5EF4-FFF2-40B4-BE49-F238E27FC236}">
                  <a16:creationId xmlns:a16="http://schemas.microsoft.com/office/drawing/2014/main" id="{719AA61D-0408-C0F7-7BAC-57D2481EA18C}"/>
                </a:ext>
              </a:extLst>
            </p:cNvPr>
            <p:cNvSpPr txBox="1"/>
            <p:nvPr/>
          </p:nvSpPr>
          <p:spPr>
            <a:xfrm>
              <a:off x="4526" y="3042"/>
              <a:ext cx="2133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4500" b="1" dirty="0">
                  <a:latin typeface="Leelawadee UI" panose="020B0502040204020203"/>
                  <a:ea typeface="Calibri" panose="020F0502020204030204"/>
                  <a:cs typeface="Leelawadee UI" panose="020B0502040204020203"/>
                </a:rPr>
                <a:t>C2</a:t>
              </a:r>
            </a:p>
          </p:txBody>
        </p:sp>
        <p:sp>
          <p:nvSpPr>
            <p:cNvPr id="47" name="矩形 38">
              <a:extLst>
                <a:ext uri="{FF2B5EF4-FFF2-40B4-BE49-F238E27FC236}">
                  <a16:creationId xmlns:a16="http://schemas.microsoft.com/office/drawing/2014/main" id="{D18FEB11-495B-1CB1-49C9-5564F18BD470}"/>
                </a:ext>
              </a:extLst>
            </p:cNvPr>
            <p:cNvSpPr/>
            <p:nvPr/>
          </p:nvSpPr>
          <p:spPr>
            <a:xfrm>
              <a:off x="4077" y="3037"/>
              <a:ext cx="3031" cy="5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44" name="直角三角形 41">
            <a:extLst>
              <a:ext uri="{FF2B5EF4-FFF2-40B4-BE49-F238E27FC236}">
                <a16:creationId xmlns:a16="http://schemas.microsoft.com/office/drawing/2014/main" id="{6F18DCB4-168D-9BC5-A50E-3CD9C37BD5B6}"/>
              </a:ext>
            </a:extLst>
          </p:cNvPr>
          <p:cNvSpPr/>
          <p:nvPr/>
        </p:nvSpPr>
        <p:spPr>
          <a:xfrm rot="10800000">
            <a:off x="4844366" y="3421380"/>
            <a:ext cx="296140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45" name="Picture 13" descr="pngwing.com (3)">
            <a:extLst>
              <a:ext uri="{FF2B5EF4-FFF2-40B4-BE49-F238E27FC236}">
                <a16:creationId xmlns:a16="http://schemas.microsoft.com/office/drawing/2014/main" id="{49FCEF3D-C5AE-0FEC-312A-2B31ABD521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14294" y="4273868"/>
            <a:ext cx="1108924" cy="1650683"/>
          </a:xfrm>
          <a:prstGeom prst="rect">
            <a:avLst/>
          </a:prstGeom>
        </p:spPr>
      </p:pic>
      <p:grpSp>
        <p:nvGrpSpPr>
          <p:cNvPr id="50" name="Group 6">
            <a:extLst>
              <a:ext uri="{FF2B5EF4-FFF2-40B4-BE49-F238E27FC236}">
                <a16:creationId xmlns:a16="http://schemas.microsoft.com/office/drawing/2014/main" id="{9EFA4E06-45FE-686A-42EA-65D961BEF98F}"/>
              </a:ext>
            </a:extLst>
          </p:cNvPr>
          <p:cNvGrpSpPr/>
          <p:nvPr/>
        </p:nvGrpSpPr>
        <p:grpSpPr>
          <a:xfrm>
            <a:off x="818011" y="3417570"/>
            <a:ext cx="1888853" cy="5078730"/>
            <a:chOff x="4077" y="3037"/>
            <a:chExt cx="3031" cy="5332"/>
          </a:xfrm>
        </p:grpSpPr>
        <p:sp>
          <p:nvSpPr>
            <p:cNvPr id="53" name="文本框 18">
              <a:extLst>
                <a:ext uri="{FF2B5EF4-FFF2-40B4-BE49-F238E27FC236}">
                  <a16:creationId xmlns:a16="http://schemas.microsoft.com/office/drawing/2014/main" id="{4DD5833A-F6EB-AB64-CF58-B9475B80743D}"/>
                </a:ext>
              </a:extLst>
            </p:cNvPr>
            <p:cNvSpPr txBox="1"/>
            <p:nvPr/>
          </p:nvSpPr>
          <p:spPr>
            <a:xfrm>
              <a:off x="4526" y="3042"/>
              <a:ext cx="2133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4500" b="1" dirty="0">
                  <a:latin typeface="Leelawadee UI" panose="020B0502040204020203"/>
                  <a:ea typeface="Calibri" panose="020F0502020204030204"/>
                  <a:cs typeface="Leelawadee UI" panose="020B0502040204020203"/>
                </a:rPr>
                <a:t>C1</a:t>
              </a:r>
            </a:p>
          </p:txBody>
        </p:sp>
        <p:sp>
          <p:nvSpPr>
            <p:cNvPr id="54" name="矩形 38">
              <a:extLst>
                <a:ext uri="{FF2B5EF4-FFF2-40B4-BE49-F238E27FC236}">
                  <a16:creationId xmlns:a16="http://schemas.microsoft.com/office/drawing/2014/main" id="{3E5FD464-CC11-0352-DDA9-CF4E484B5D02}"/>
                </a:ext>
              </a:extLst>
            </p:cNvPr>
            <p:cNvSpPr/>
            <p:nvPr/>
          </p:nvSpPr>
          <p:spPr>
            <a:xfrm>
              <a:off x="4077" y="3037"/>
              <a:ext cx="3031" cy="5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51" name="直角三角形 41">
            <a:extLst>
              <a:ext uri="{FF2B5EF4-FFF2-40B4-BE49-F238E27FC236}">
                <a16:creationId xmlns:a16="http://schemas.microsoft.com/office/drawing/2014/main" id="{78F090A3-20B0-D128-1CE1-24509A6C698C}"/>
              </a:ext>
            </a:extLst>
          </p:cNvPr>
          <p:cNvSpPr/>
          <p:nvPr/>
        </p:nvSpPr>
        <p:spPr>
          <a:xfrm rot="10800000">
            <a:off x="2418956" y="3421380"/>
            <a:ext cx="287908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52" name="Picture 13" descr="pngwing.com (3)">
            <a:extLst>
              <a:ext uri="{FF2B5EF4-FFF2-40B4-BE49-F238E27FC236}">
                <a16:creationId xmlns:a16="http://schemas.microsoft.com/office/drawing/2014/main" id="{AA62185B-9ADB-ED0A-92AB-38C8DF4A71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23077" y="4273868"/>
            <a:ext cx="1078098" cy="16506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4EF2B46-BE36-C8DF-ED52-897D2D28EF15}"/>
              </a:ext>
            </a:extLst>
          </p:cNvPr>
          <p:cNvSpPr txBox="1"/>
          <p:nvPr/>
        </p:nvSpPr>
        <p:spPr>
          <a:xfrm>
            <a:off x="2871615" y="7832676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7016142-3154-C5F0-4202-868A2C1995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340075" y="6433159"/>
            <a:ext cx="1638528" cy="138131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A8047E7-4D1F-B099-9DCB-16FA41C504F9}"/>
              </a:ext>
            </a:extLst>
          </p:cNvPr>
          <p:cNvSpPr txBox="1"/>
          <p:nvPr/>
        </p:nvSpPr>
        <p:spPr>
          <a:xfrm>
            <a:off x="2893156" y="5871730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D86AE-BC9C-9758-6B0D-02AF72D3AD83}"/>
              </a:ext>
            </a:extLst>
          </p:cNvPr>
          <p:cNvSpPr txBox="1"/>
          <p:nvPr/>
        </p:nvSpPr>
        <p:spPr>
          <a:xfrm>
            <a:off x="493326" y="5867857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sp>
        <p:nvSpPr>
          <p:cNvPr id="64" name="Down Arrow 14">
            <a:extLst>
              <a:ext uri="{FF2B5EF4-FFF2-40B4-BE49-F238E27FC236}">
                <a16:creationId xmlns:a16="http://schemas.microsoft.com/office/drawing/2014/main" id="{B1D150B4-8F09-D641-94A1-72696029D2E0}"/>
              </a:ext>
            </a:extLst>
          </p:cNvPr>
          <p:cNvSpPr/>
          <p:nvPr/>
        </p:nvSpPr>
        <p:spPr>
          <a:xfrm>
            <a:off x="2812732" y="2552700"/>
            <a:ext cx="311468" cy="7524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sp>
        <p:nvSpPr>
          <p:cNvPr id="65" name="Text Box 11">
            <a:extLst>
              <a:ext uri="{FF2B5EF4-FFF2-40B4-BE49-F238E27FC236}">
                <a16:creationId xmlns:a16="http://schemas.microsoft.com/office/drawing/2014/main" id="{C6F146E7-5855-F2F2-88B7-3A2FED9B410E}"/>
              </a:ext>
            </a:extLst>
          </p:cNvPr>
          <p:cNvSpPr txBox="1"/>
          <p:nvPr/>
        </p:nvSpPr>
        <p:spPr>
          <a:xfrm>
            <a:off x="1799210" y="2019071"/>
            <a:ext cx="21878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날짜</a:t>
            </a:r>
            <a:r>
              <a:rPr lang="en-US" altLang="ko-KR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/</a:t>
            </a:r>
            <a:r>
              <a:rPr lang="ko-KR" altLang="en-US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구장</a:t>
            </a:r>
            <a:endParaRPr lang="en-US" sz="2700" b="1" dirty="0">
              <a:latin typeface="한컴 말랑말랑 Bold" panose="020F0803000000000000" pitchFamily="34" charset="-127"/>
              <a:ea typeface="한컴 말랑말랑 Bold" panose="020F0803000000000000" pitchFamily="34" charset="-127"/>
              <a:cs typeface="Leelawadee UI" panose="020B0502040204020203"/>
            </a:endParaRPr>
          </a:p>
        </p:txBody>
      </p:sp>
      <p:pic>
        <p:nvPicPr>
          <p:cNvPr id="66" name="Object 17">
            <a:extLst>
              <a:ext uri="{FF2B5EF4-FFF2-40B4-BE49-F238E27FC236}">
                <a16:creationId xmlns:a16="http://schemas.microsoft.com/office/drawing/2014/main" id="{1A95BCE5-80F7-01AA-C5E1-CEA30C1B59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175149">
            <a:off x="2615491" y="8146197"/>
            <a:ext cx="184009" cy="11407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A124909-4ACA-6B7A-CAE5-7ED68F1B9A6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23673" y="6424338"/>
            <a:ext cx="1638528" cy="138131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5AA51FB-408A-96BE-8969-81FE07968323}"/>
              </a:ext>
            </a:extLst>
          </p:cNvPr>
          <p:cNvSpPr txBox="1"/>
          <p:nvPr/>
        </p:nvSpPr>
        <p:spPr>
          <a:xfrm>
            <a:off x="454300" y="7837982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81B2EB7-8114-38B4-BC60-02F15D84EB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46979" y="2542900"/>
            <a:ext cx="729241" cy="72924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AE02806-CDFB-8182-5032-84E5D4501CA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790032" y="2503711"/>
            <a:ext cx="734789" cy="734789"/>
          </a:xfrm>
          <a:prstGeom prst="rect">
            <a:avLst/>
          </a:prstGeom>
        </p:spPr>
      </p:pic>
      <p:sp>
        <p:nvSpPr>
          <p:cNvPr id="72" name="Left-Right Arrow 46">
            <a:extLst>
              <a:ext uri="{FF2B5EF4-FFF2-40B4-BE49-F238E27FC236}">
                <a16:creationId xmlns:a16="http://schemas.microsoft.com/office/drawing/2014/main" id="{C95A3A61-F803-5060-FE04-A83AEB87AEA7}"/>
              </a:ext>
            </a:extLst>
          </p:cNvPr>
          <p:cNvSpPr/>
          <p:nvPr/>
        </p:nvSpPr>
        <p:spPr>
          <a:xfrm>
            <a:off x="4879433" y="5779186"/>
            <a:ext cx="1358050" cy="290730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6BEFE66B-7025-724D-3436-E2DDD712AB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164453" y="3970798"/>
            <a:ext cx="1484054" cy="1279356"/>
          </a:xfrm>
          <a:prstGeom prst="rect">
            <a:avLst/>
          </a:prstGeom>
        </p:spPr>
      </p:pic>
      <p:sp>
        <p:nvSpPr>
          <p:cNvPr id="74" name="矩形 35">
            <a:extLst>
              <a:ext uri="{FF2B5EF4-FFF2-40B4-BE49-F238E27FC236}">
                <a16:creationId xmlns:a16="http://schemas.microsoft.com/office/drawing/2014/main" id="{2BABB7DE-F514-0DA7-7A2E-821022FDA4B1}"/>
              </a:ext>
            </a:extLst>
          </p:cNvPr>
          <p:cNvSpPr/>
          <p:nvPr/>
        </p:nvSpPr>
        <p:spPr>
          <a:xfrm>
            <a:off x="6365429" y="6485022"/>
            <a:ext cx="10545937" cy="2925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75" name="直角三角形 39">
            <a:extLst>
              <a:ext uri="{FF2B5EF4-FFF2-40B4-BE49-F238E27FC236}">
                <a16:creationId xmlns:a16="http://schemas.microsoft.com/office/drawing/2014/main" id="{70513C91-C733-A591-26B5-B48F036A1455}"/>
              </a:ext>
            </a:extLst>
          </p:cNvPr>
          <p:cNvSpPr/>
          <p:nvPr/>
        </p:nvSpPr>
        <p:spPr>
          <a:xfrm rot="5400000">
            <a:off x="6375109" y="6493846"/>
            <a:ext cx="367800" cy="3726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14EC5-1128-D146-42F4-1AA2247D9E4F}"/>
              </a:ext>
            </a:extLst>
          </p:cNvPr>
          <p:cNvSpPr txBox="1"/>
          <p:nvPr/>
        </p:nvSpPr>
        <p:spPr>
          <a:xfrm>
            <a:off x="1296001" y="2326682"/>
            <a:ext cx="8375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수락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A96836-0EC3-3AF8-1B24-BA8911E945E5}"/>
              </a:ext>
            </a:extLst>
          </p:cNvPr>
          <p:cNvSpPr txBox="1"/>
          <p:nvPr/>
        </p:nvSpPr>
        <p:spPr>
          <a:xfrm>
            <a:off x="14362393" y="5280852"/>
            <a:ext cx="56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VS</a:t>
            </a:r>
            <a:endParaRPr lang="ko-KR" altLang="en-US" sz="20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334347D-0512-9735-AEA3-C5DE288028A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160187" y="4009957"/>
            <a:ext cx="1484054" cy="127935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74B059AD-75F1-0870-E81C-7373F34808F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162320" y="3970798"/>
            <a:ext cx="1484054" cy="127935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EA577C9-C26E-980C-9540-0616A244091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164453" y="3990378"/>
            <a:ext cx="1484054" cy="1279356"/>
          </a:xfrm>
          <a:prstGeom prst="rect">
            <a:avLst/>
          </a:prstGeom>
        </p:spPr>
      </p:pic>
      <p:sp>
        <p:nvSpPr>
          <p:cNvPr id="87" name="Text Box 11">
            <a:extLst>
              <a:ext uri="{FF2B5EF4-FFF2-40B4-BE49-F238E27FC236}">
                <a16:creationId xmlns:a16="http://schemas.microsoft.com/office/drawing/2014/main" id="{D47D1049-96E4-21B8-3257-744AC9643951}"/>
              </a:ext>
            </a:extLst>
          </p:cNvPr>
          <p:cNvSpPr txBox="1"/>
          <p:nvPr/>
        </p:nvSpPr>
        <p:spPr>
          <a:xfrm>
            <a:off x="10403897" y="6385760"/>
            <a:ext cx="21878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알림</a:t>
            </a:r>
            <a:endParaRPr lang="en-US" sz="3200" b="1" dirty="0">
              <a:latin typeface="한컴 말랑말랑 Bold" panose="020F0803000000000000" pitchFamily="34" charset="-127"/>
              <a:ea typeface="한컴 말랑말랑 Bold" panose="020F0803000000000000" pitchFamily="34" charset="-127"/>
              <a:cs typeface="Leelawadee UI" panose="020B0502040204020203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D98AB1B-6BD2-747E-A608-D72097059ED3}"/>
              </a:ext>
            </a:extLst>
          </p:cNvPr>
          <p:cNvGrpSpPr/>
          <p:nvPr/>
        </p:nvGrpSpPr>
        <p:grpSpPr>
          <a:xfrm>
            <a:off x="13770565" y="3035466"/>
            <a:ext cx="1833066" cy="1447799"/>
            <a:chOff x="8000754" y="986886"/>
            <a:chExt cx="1833066" cy="1447799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395E8E1A-E22D-B2E4-094A-075B430B4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000754" y="986886"/>
              <a:ext cx="1833066" cy="5264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56B75B2-8036-B3B9-E498-9989019A8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215963" y="1447550"/>
              <a:ext cx="1583025" cy="987135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FFD1A75-6370-388A-76F0-79BD29A30779}"/>
              </a:ext>
            </a:extLst>
          </p:cNvPr>
          <p:cNvGrpSpPr/>
          <p:nvPr/>
        </p:nvGrpSpPr>
        <p:grpSpPr>
          <a:xfrm>
            <a:off x="7706107" y="2998603"/>
            <a:ext cx="1659225" cy="1494775"/>
            <a:chOff x="14101020" y="939910"/>
            <a:chExt cx="1659225" cy="1494775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AB139EC-7E45-D7AD-277D-D809C83F8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101020" y="939910"/>
              <a:ext cx="1524000" cy="580375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F16049AA-6E72-3896-3B7F-748948E75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4177220" y="1447550"/>
              <a:ext cx="1583025" cy="987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91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6111E-5 0.00247 L 8.36111E-5 0.40448 L 0.51909 0.48781 L 0.36675 0.23241 L 0.64297 0.25077 " pathEditMode="relative" ptsTypes="AAA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61 L 0.0013 0.40571 L 0.38463 0.4946 L 0.23541 0.24198 L 0.64817 0.26312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2" y="247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93 L -0.40625 0.06528 L -0.25946 0.32222 L -0.7769 0.23889 L -0.77847 -0.24784 " pathEditMode="relative" ptsTypes="AAAAA">
                                      <p:cBhvr>
                                        <p:cTn id="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5 -0.00293 L 9E-5 0.27655 L 0.37144 0.10433 L 0.71042 0.12547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56" y="139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463 L -0.4046 0.07099 L -0.25773 0.32361 L -0.64184 -0.17022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88" y="720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-0.00154 L -0.4039 0.06482 L -0.25781 0.32022 L -0.77526 -0.17222 " pathEditMode="relative" ptsTypes="AAAA">
                                      <p:cBhvr>
                                        <p:cTn id="4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6" grpId="1"/>
      <p:bldP spid="76" grpId="2"/>
      <p:bldP spid="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Object 2"/>
          <p:cNvPicPr>
            <a:picLocks noChangeAspect="1"/>
          </p:cNvPicPr>
          <p:nvPr/>
        </p:nvPicPr>
        <p:blipFill rotWithShape="1">
          <a:blip r:embed="rId2">
            <a:alphaModFix amt="45000"/>
            <a:lum/>
          </a:blip>
          <a:stretch>
            <a:fillRect/>
          </a:stretch>
        </p:blipFill>
        <p:spPr>
          <a:xfrm>
            <a:off x="453901" y="529381"/>
            <a:ext cx="171428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grpSp>
        <p:nvGrpSpPr>
          <p:cNvPr id="256" name="그룹 255"/>
          <p:cNvGrpSpPr/>
          <p:nvPr/>
        </p:nvGrpSpPr>
        <p:grpSpPr>
          <a:xfrm>
            <a:off x="460769" y="704850"/>
            <a:ext cx="4714875" cy="1086058"/>
            <a:chOff x="460769" y="704850"/>
            <a:chExt cx="4714875" cy="1086058"/>
          </a:xfrm>
        </p:grpSpPr>
        <p:grpSp>
          <p:nvGrpSpPr>
            <p:cNvPr id="255" name="그룹 254"/>
            <p:cNvGrpSpPr/>
            <p:nvPr/>
          </p:nvGrpSpPr>
          <p:grpSpPr>
            <a:xfrm>
              <a:off x="460769" y="704850"/>
              <a:ext cx="4714875" cy="1086058"/>
              <a:chOff x="460769" y="704850"/>
              <a:chExt cx="4714875" cy="1086058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460769" y="704850"/>
                <a:ext cx="471487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defRPr/>
                </a:pPr>
                <a:r>
                  <a:rPr lang="ko-KR" altLang="en-US" sz="4400" dirty="0">
                    <a:latin typeface="한컴 말랑말랑 Bold"/>
                    <a:ea typeface="한컴 말랑말랑 Bold"/>
                  </a:rPr>
                  <a:t>기술 설명</a:t>
                </a:r>
                <a:endParaRPr lang="ko-KR" altLang="zh-CN" sz="4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155141" y="1375410"/>
                <a:ext cx="337756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>
                  <a:defRPr/>
                </a:pPr>
                <a:r>
                  <a:rPr lang="en-US" altLang="ko-KR" sz="2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말랑말랑 Bold"/>
                    <a:ea typeface="한컴 말랑말랑 Bold"/>
                  </a:rPr>
                  <a:t>Service &amp; notification</a:t>
                </a: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650316" y="775335"/>
              <a:ext cx="0" cy="9486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6370462" y="1982311"/>
            <a:ext cx="10545938" cy="4087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83" name="矩形 37"/>
          <p:cNvSpPr/>
          <p:nvPr/>
        </p:nvSpPr>
        <p:spPr>
          <a:xfrm>
            <a:off x="5823587" y="1104899"/>
            <a:ext cx="11550014" cy="5155316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zh-CN" altLang="en-US" sz="2400" b="0" i="0" u="none" strike="noStrike" kern="1200" cap="none" spc="0" normalizeH="0" baseline="0">
              <a:solidFill>
                <a:srgbClr val="FFFFFF"/>
              </a:solidFill>
              <a:latin typeface="Calibri"/>
              <a:ea typeface="??"/>
              <a:cs typeface="??"/>
            </a:endParaRPr>
          </a:p>
        </p:txBody>
      </p:sp>
      <p:pic>
        <p:nvPicPr>
          <p:cNvPr id="250" name="Object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6357" y="1343845"/>
            <a:ext cx="530258" cy="9107102"/>
          </a:xfrm>
          <a:prstGeom prst="rect">
            <a:avLst/>
          </a:prstGeom>
        </p:spPr>
      </p:pic>
      <p:sp>
        <p:nvSpPr>
          <p:cNvPr id="40" name="直角三角形 39"/>
          <p:cNvSpPr/>
          <p:nvPr/>
        </p:nvSpPr>
        <p:spPr>
          <a:xfrm rot="5400000">
            <a:off x="6367854" y="1997450"/>
            <a:ext cx="445303" cy="44008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571500"/>
            <a:ext cx="1981200" cy="1114424"/>
          </a:xfrm>
          <a:prstGeom prst="rect">
            <a:avLst/>
          </a:prstGeom>
        </p:spPr>
      </p:pic>
      <p:pic>
        <p:nvPicPr>
          <p:cNvPr id="176" name="Object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175149">
            <a:off x="5031893" y="8155018"/>
            <a:ext cx="184009" cy="114078"/>
          </a:xfrm>
          <a:prstGeom prst="rect">
            <a:avLst/>
          </a:prstGeom>
        </p:spPr>
      </p:pic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0" y="11049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161812-00D9-4974-9E3F-F0F6A283382B}"/>
              </a:ext>
            </a:extLst>
          </p:cNvPr>
          <p:cNvSpPr txBox="1"/>
          <p:nvPr/>
        </p:nvSpPr>
        <p:spPr>
          <a:xfrm>
            <a:off x="7315200" y="8416362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STOMP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1C0471-593C-B9BA-2371-78615AD18F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81993" y="7081040"/>
            <a:ext cx="1523999" cy="1223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4DBDB4-677F-040A-6AA9-78A96F409269}"/>
              </a:ext>
            </a:extLst>
          </p:cNvPr>
          <p:cNvSpPr txBox="1"/>
          <p:nvPr/>
        </p:nvSpPr>
        <p:spPr>
          <a:xfrm>
            <a:off x="13106400" y="8404245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FCM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4BEED6-E03C-F9F6-8C55-D70EECB690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705386" y="6763063"/>
            <a:ext cx="1439569" cy="1561470"/>
          </a:xfrm>
          <a:prstGeom prst="rect">
            <a:avLst/>
          </a:prstGeom>
        </p:spPr>
      </p:pic>
      <p:sp>
        <p:nvSpPr>
          <p:cNvPr id="47" name="矩形 38">
            <a:extLst>
              <a:ext uri="{FF2B5EF4-FFF2-40B4-BE49-F238E27FC236}">
                <a16:creationId xmlns:a16="http://schemas.microsoft.com/office/drawing/2014/main" id="{D18FEB11-495B-1CB1-49C9-5564F18BD470}"/>
              </a:ext>
            </a:extLst>
          </p:cNvPr>
          <p:cNvSpPr/>
          <p:nvPr/>
        </p:nvSpPr>
        <p:spPr>
          <a:xfrm>
            <a:off x="3197646" y="3417570"/>
            <a:ext cx="1942860" cy="5078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4" name="直角三角形 41">
            <a:extLst>
              <a:ext uri="{FF2B5EF4-FFF2-40B4-BE49-F238E27FC236}">
                <a16:creationId xmlns:a16="http://schemas.microsoft.com/office/drawing/2014/main" id="{6F18DCB4-168D-9BC5-A50E-3CD9C37BD5B6}"/>
              </a:ext>
            </a:extLst>
          </p:cNvPr>
          <p:cNvSpPr/>
          <p:nvPr/>
        </p:nvSpPr>
        <p:spPr>
          <a:xfrm rot="10800000">
            <a:off x="4844366" y="3421380"/>
            <a:ext cx="296140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45" name="Picture 13" descr="pngwing.com (3)">
            <a:extLst>
              <a:ext uri="{FF2B5EF4-FFF2-40B4-BE49-F238E27FC236}">
                <a16:creationId xmlns:a16="http://schemas.microsoft.com/office/drawing/2014/main" id="{49FCEF3D-C5AE-0FEC-312A-2B31ABD521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614294" y="4273868"/>
            <a:ext cx="1108924" cy="1650683"/>
          </a:xfrm>
          <a:prstGeom prst="rect">
            <a:avLst/>
          </a:prstGeom>
        </p:spPr>
      </p:pic>
      <p:grpSp>
        <p:nvGrpSpPr>
          <p:cNvPr id="50" name="Group 6">
            <a:extLst>
              <a:ext uri="{FF2B5EF4-FFF2-40B4-BE49-F238E27FC236}">
                <a16:creationId xmlns:a16="http://schemas.microsoft.com/office/drawing/2014/main" id="{9EFA4E06-45FE-686A-42EA-65D961BEF98F}"/>
              </a:ext>
            </a:extLst>
          </p:cNvPr>
          <p:cNvGrpSpPr/>
          <p:nvPr/>
        </p:nvGrpSpPr>
        <p:grpSpPr>
          <a:xfrm>
            <a:off x="818011" y="3417570"/>
            <a:ext cx="4025108" cy="5078730"/>
            <a:chOff x="4077" y="3037"/>
            <a:chExt cx="6459" cy="5332"/>
          </a:xfrm>
        </p:grpSpPr>
        <p:sp>
          <p:nvSpPr>
            <p:cNvPr id="53" name="文本框 18">
              <a:extLst>
                <a:ext uri="{FF2B5EF4-FFF2-40B4-BE49-F238E27FC236}">
                  <a16:creationId xmlns:a16="http://schemas.microsoft.com/office/drawing/2014/main" id="{4DD5833A-F6EB-AB64-CF58-B9475B80743D}"/>
                </a:ext>
              </a:extLst>
            </p:cNvPr>
            <p:cNvSpPr txBox="1"/>
            <p:nvPr/>
          </p:nvSpPr>
          <p:spPr>
            <a:xfrm>
              <a:off x="4353" y="3042"/>
              <a:ext cx="2293" cy="6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600" b="1" dirty="0" err="1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우리팀</a:t>
              </a:r>
              <a:endParaRPr lang="en-US" altLang="zh-CN" sz="36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endParaRPr>
            </a:p>
          </p:txBody>
        </p:sp>
        <p:sp>
          <p:nvSpPr>
            <p:cNvPr id="54" name="矩形 38">
              <a:extLst>
                <a:ext uri="{FF2B5EF4-FFF2-40B4-BE49-F238E27FC236}">
                  <a16:creationId xmlns:a16="http://schemas.microsoft.com/office/drawing/2014/main" id="{3E5FD464-CC11-0352-DDA9-CF4E484B5D02}"/>
                </a:ext>
              </a:extLst>
            </p:cNvPr>
            <p:cNvSpPr/>
            <p:nvPr/>
          </p:nvSpPr>
          <p:spPr>
            <a:xfrm>
              <a:off x="4077" y="3037"/>
              <a:ext cx="3031" cy="5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70" name="文本框 18">
              <a:extLst>
                <a:ext uri="{FF2B5EF4-FFF2-40B4-BE49-F238E27FC236}">
                  <a16:creationId xmlns:a16="http://schemas.microsoft.com/office/drawing/2014/main" id="{F9C8D409-BF23-5DAF-F415-6573164FABA0}"/>
                </a:ext>
              </a:extLst>
            </p:cNvPr>
            <p:cNvSpPr txBox="1"/>
            <p:nvPr/>
          </p:nvSpPr>
          <p:spPr>
            <a:xfrm>
              <a:off x="8243" y="3042"/>
              <a:ext cx="2293" cy="6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600" b="1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상대팀</a:t>
              </a:r>
              <a:endParaRPr lang="en-US" altLang="zh-CN" sz="36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endParaRPr>
            </a:p>
          </p:txBody>
        </p:sp>
      </p:grpSp>
      <p:sp>
        <p:nvSpPr>
          <p:cNvPr id="51" name="直角三角形 41">
            <a:extLst>
              <a:ext uri="{FF2B5EF4-FFF2-40B4-BE49-F238E27FC236}">
                <a16:creationId xmlns:a16="http://schemas.microsoft.com/office/drawing/2014/main" id="{78F090A3-20B0-D128-1CE1-24509A6C698C}"/>
              </a:ext>
            </a:extLst>
          </p:cNvPr>
          <p:cNvSpPr/>
          <p:nvPr/>
        </p:nvSpPr>
        <p:spPr>
          <a:xfrm rot="10800000">
            <a:off x="2418956" y="3421380"/>
            <a:ext cx="287908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52" name="Picture 13" descr="pngwing.com (3)">
            <a:extLst>
              <a:ext uri="{FF2B5EF4-FFF2-40B4-BE49-F238E27FC236}">
                <a16:creationId xmlns:a16="http://schemas.microsoft.com/office/drawing/2014/main" id="{AA62185B-9ADB-ED0A-92AB-38C8DF4A71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23077" y="4273868"/>
            <a:ext cx="1078098" cy="16506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4EF2B46-BE36-C8DF-ED52-897D2D28EF15}"/>
              </a:ext>
            </a:extLst>
          </p:cNvPr>
          <p:cNvSpPr txBox="1"/>
          <p:nvPr/>
        </p:nvSpPr>
        <p:spPr>
          <a:xfrm>
            <a:off x="2871615" y="7832676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7016142-3154-C5F0-4202-868A2C1995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340075" y="6433159"/>
            <a:ext cx="1638528" cy="138131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A8047E7-4D1F-B099-9DCB-16FA41C504F9}"/>
              </a:ext>
            </a:extLst>
          </p:cNvPr>
          <p:cNvSpPr txBox="1"/>
          <p:nvPr/>
        </p:nvSpPr>
        <p:spPr>
          <a:xfrm>
            <a:off x="2893156" y="5871730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D86AE-BC9C-9758-6B0D-02AF72D3AD83}"/>
              </a:ext>
            </a:extLst>
          </p:cNvPr>
          <p:cNvSpPr txBox="1"/>
          <p:nvPr/>
        </p:nvSpPr>
        <p:spPr>
          <a:xfrm>
            <a:off x="493326" y="5867857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pic>
        <p:nvPicPr>
          <p:cNvPr id="66" name="Object 17">
            <a:extLst>
              <a:ext uri="{FF2B5EF4-FFF2-40B4-BE49-F238E27FC236}">
                <a16:creationId xmlns:a16="http://schemas.microsoft.com/office/drawing/2014/main" id="{1A95BCE5-80F7-01AA-C5E1-CEA30C1B59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175149">
            <a:off x="2615491" y="8146197"/>
            <a:ext cx="184009" cy="11407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A124909-4ACA-6B7A-CAE5-7ED68F1B9A6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23673" y="6424338"/>
            <a:ext cx="1638528" cy="138131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5AA51FB-408A-96BE-8969-81FE07968323}"/>
              </a:ext>
            </a:extLst>
          </p:cNvPr>
          <p:cNvSpPr txBox="1"/>
          <p:nvPr/>
        </p:nvSpPr>
        <p:spPr>
          <a:xfrm>
            <a:off x="454300" y="7837982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WEB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BF54C5-4CE5-28A3-79D2-5A64BDAB1810}"/>
              </a:ext>
            </a:extLst>
          </p:cNvPr>
          <p:cNvGrpSpPr/>
          <p:nvPr/>
        </p:nvGrpSpPr>
        <p:grpSpPr>
          <a:xfrm>
            <a:off x="1676400" y="502477"/>
            <a:ext cx="4734013" cy="1974023"/>
            <a:chOff x="1676400" y="502477"/>
            <a:chExt cx="4734013" cy="1974023"/>
          </a:xfrm>
        </p:grpSpPr>
        <p:sp>
          <p:nvSpPr>
            <p:cNvPr id="65" name="Text Box 11">
              <a:extLst>
                <a:ext uri="{FF2B5EF4-FFF2-40B4-BE49-F238E27FC236}">
                  <a16:creationId xmlns:a16="http://schemas.microsoft.com/office/drawing/2014/main" id="{C6F146E7-5855-F2F2-88B7-3A2FED9B410E}"/>
                </a:ext>
              </a:extLst>
            </p:cNvPr>
            <p:cNvSpPr txBox="1"/>
            <p:nvPr/>
          </p:nvSpPr>
          <p:spPr>
            <a:xfrm>
              <a:off x="1676400" y="2107168"/>
              <a:ext cx="2402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23-01-27 </a:t>
              </a:r>
              <a:r>
                <a:rPr lang="ko-KR" altLang="en-US" b="1" dirty="0" err="1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비트풋살장</a:t>
              </a:r>
              <a:endParaRPr lang="en-US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81B2EB7-8114-38B4-BC60-02F15D84E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681172" y="502477"/>
              <a:ext cx="729241" cy="729241"/>
            </a:xfrm>
            <a:prstGeom prst="rect">
              <a:avLst/>
            </a:prstGeom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DAE02806-CDFB-8182-5032-84E5D4501CA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838249" y="555442"/>
            <a:ext cx="734789" cy="734789"/>
          </a:xfrm>
          <a:prstGeom prst="rect">
            <a:avLst/>
          </a:prstGeom>
        </p:spPr>
      </p:pic>
      <p:sp>
        <p:nvSpPr>
          <p:cNvPr id="74" name="矩形 35">
            <a:extLst>
              <a:ext uri="{FF2B5EF4-FFF2-40B4-BE49-F238E27FC236}">
                <a16:creationId xmlns:a16="http://schemas.microsoft.com/office/drawing/2014/main" id="{2BABB7DE-F514-0DA7-7A2E-821022FDA4B1}"/>
              </a:ext>
            </a:extLst>
          </p:cNvPr>
          <p:cNvSpPr/>
          <p:nvPr/>
        </p:nvSpPr>
        <p:spPr>
          <a:xfrm>
            <a:off x="6370461" y="6485022"/>
            <a:ext cx="10545939" cy="2925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75" name="直角三角形 39">
            <a:extLst>
              <a:ext uri="{FF2B5EF4-FFF2-40B4-BE49-F238E27FC236}">
                <a16:creationId xmlns:a16="http://schemas.microsoft.com/office/drawing/2014/main" id="{70513C91-C733-A591-26B5-B48F036A1455}"/>
              </a:ext>
            </a:extLst>
          </p:cNvPr>
          <p:cNvSpPr/>
          <p:nvPr/>
        </p:nvSpPr>
        <p:spPr>
          <a:xfrm rot="5400000">
            <a:off x="6372884" y="6502556"/>
            <a:ext cx="367800" cy="3726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14EC5-1128-D146-42F4-1AA2247D9E4F}"/>
              </a:ext>
            </a:extLst>
          </p:cNvPr>
          <p:cNvSpPr txBox="1"/>
          <p:nvPr/>
        </p:nvSpPr>
        <p:spPr>
          <a:xfrm>
            <a:off x="1296001" y="2365057"/>
            <a:ext cx="8375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수락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A96836-0EC3-3AF8-1B24-BA8911E945E5}"/>
              </a:ext>
            </a:extLst>
          </p:cNvPr>
          <p:cNvSpPr txBox="1"/>
          <p:nvPr/>
        </p:nvSpPr>
        <p:spPr>
          <a:xfrm>
            <a:off x="14249400" y="5280852"/>
            <a:ext cx="56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VS</a:t>
            </a:r>
            <a:endParaRPr lang="ko-KR" altLang="en-US" sz="20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87" name="Text Box 11">
            <a:extLst>
              <a:ext uri="{FF2B5EF4-FFF2-40B4-BE49-F238E27FC236}">
                <a16:creationId xmlns:a16="http://schemas.microsoft.com/office/drawing/2014/main" id="{D47D1049-96E4-21B8-3257-744AC9643951}"/>
              </a:ext>
            </a:extLst>
          </p:cNvPr>
          <p:cNvSpPr txBox="1"/>
          <p:nvPr/>
        </p:nvSpPr>
        <p:spPr>
          <a:xfrm>
            <a:off x="10842307" y="6543345"/>
            <a:ext cx="21878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알림</a:t>
            </a:r>
            <a:endParaRPr lang="en-US" sz="3200" b="1" dirty="0">
              <a:latin typeface="한컴 말랑말랑 Bold" panose="020F0803000000000000" pitchFamily="34" charset="-127"/>
              <a:ea typeface="한컴 말랑말랑 Bold" panose="020F0803000000000000" pitchFamily="34" charset="-127"/>
              <a:cs typeface="Leelawadee UI" panose="020B0502040204020203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12812A-A1B2-BC64-6C0D-2066CAC0705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711" y="4181624"/>
            <a:ext cx="1589911" cy="96674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F89A02-E42D-C211-00AC-1618502339D8}"/>
              </a:ext>
            </a:extLst>
          </p:cNvPr>
          <p:cNvGrpSpPr/>
          <p:nvPr/>
        </p:nvGrpSpPr>
        <p:grpSpPr>
          <a:xfrm>
            <a:off x="13770565" y="3035466"/>
            <a:ext cx="1833066" cy="1447799"/>
            <a:chOff x="8000754" y="986886"/>
            <a:chExt cx="1833066" cy="144779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7545EB-0630-7F09-F4E4-E6B86046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000754" y="986886"/>
              <a:ext cx="1833066" cy="5264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42AF42A-9F5E-222C-C511-02B9A92AC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215963" y="1447550"/>
              <a:ext cx="1583025" cy="98713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13E212-9E4B-144F-FA9D-E01F3E5B7223}"/>
              </a:ext>
            </a:extLst>
          </p:cNvPr>
          <p:cNvGrpSpPr/>
          <p:nvPr/>
        </p:nvGrpSpPr>
        <p:grpSpPr>
          <a:xfrm>
            <a:off x="7772400" y="2998603"/>
            <a:ext cx="1659225" cy="1494775"/>
            <a:chOff x="14101020" y="939910"/>
            <a:chExt cx="1659225" cy="149477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5459E4-E452-B8D6-BEBD-227CE3DDF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101020" y="939910"/>
              <a:ext cx="1524000" cy="5803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FF9AF5D-584F-D4E3-0379-BD298D43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4177220" y="1447550"/>
              <a:ext cx="1583025" cy="987135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48BEA9DD-D894-5C18-E154-532C596CC63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236" y="4151882"/>
            <a:ext cx="1647308" cy="10016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FD1B3B-8778-DFB9-4A32-094CA321018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775" y="4130455"/>
            <a:ext cx="1647308" cy="100164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42738C-5A27-29D4-3A09-A732EF5C4B61}"/>
              </a:ext>
            </a:extLst>
          </p:cNvPr>
          <p:cNvGrpSpPr/>
          <p:nvPr/>
        </p:nvGrpSpPr>
        <p:grpSpPr>
          <a:xfrm>
            <a:off x="2880163" y="2476500"/>
            <a:ext cx="187537" cy="1314711"/>
            <a:chOff x="14595094" y="5143769"/>
            <a:chExt cx="187537" cy="1314711"/>
          </a:xfrm>
        </p:grpSpPr>
        <p:pic>
          <p:nvPicPr>
            <p:cNvPr id="49" name="Object 17">
              <a:extLst>
                <a:ext uri="{FF2B5EF4-FFF2-40B4-BE49-F238E27FC236}">
                  <a16:creationId xmlns:a16="http://schemas.microsoft.com/office/drawing/2014/main" id="{DF404BD4-E3D6-9A5E-ADAD-485A8F158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789902">
              <a:off x="14595094" y="5143769"/>
              <a:ext cx="184009" cy="114078"/>
            </a:xfrm>
            <a:prstGeom prst="rect">
              <a:avLst/>
            </a:prstGeom>
          </p:spPr>
        </p:pic>
        <p:pic>
          <p:nvPicPr>
            <p:cNvPr id="55" name="Object 20">
              <a:extLst>
                <a:ext uri="{FF2B5EF4-FFF2-40B4-BE49-F238E27FC236}">
                  <a16:creationId xmlns:a16="http://schemas.microsoft.com/office/drawing/2014/main" id="{68B159CE-6D25-971E-2420-A47FEFEA8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0789902">
              <a:off x="14595682" y="5343874"/>
              <a:ext cx="184009" cy="114078"/>
            </a:xfrm>
            <a:prstGeom prst="rect">
              <a:avLst/>
            </a:prstGeom>
          </p:spPr>
        </p:pic>
        <p:pic>
          <p:nvPicPr>
            <p:cNvPr id="56" name="Object 23">
              <a:extLst>
                <a:ext uri="{FF2B5EF4-FFF2-40B4-BE49-F238E27FC236}">
                  <a16:creationId xmlns:a16="http://schemas.microsoft.com/office/drawing/2014/main" id="{365E6B4A-8242-9F09-F91D-AA7675A6F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10789902">
              <a:off x="14596272" y="5543980"/>
              <a:ext cx="184009" cy="114078"/>
            </a:xfrm>
            <a:prstGeom prst="rect">
              <a:avLst/>
            </a:prstGeom>
          </p:spPr>
        </p:pic>
        <p:pic>
          <p:nvPicPr>
            <p:cNvPr id="61" name="Object 26">
              <a:extLst>
                <a:ext uri="{FF2B5EF4-FFF2-40B4-BE49-F238E27FC236}">
                  <a16:creationId xmlns:a16="http://schemas.microsoft.com/office/drawing/2014/main" id="{D4D8DE2A-A852-52FA-BD07-AFC1525CD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0789902">
              <a:off x="14596860" y="5744087"/>
              <a:ext cx="184009" cy="114078"/>
            </a:xfrm>
            <a:prstGeom prst="rect">
              <a:avLst/>
            </a:prstGeom>
          </p:spPr>
        </p:pic>
        <p:pic>
          <p:nvPicPr>
            <p:cNvPr id="62" name="Object 29">
              <a:extLst>
                <a:ext uri="{FF2B5EF4-FFF2-40B4-BE49-F238E27FC236}">
                  <a16:creationId xmlns:a16="http://schemas.microsoft.com/office/drawing/2014/main" id="{1D5CBD0F-6915-B7AD-18F3-11EB454B3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10789902">
              <a:off x="14597446" y="5944192"/>
              <a:ext cx="184009" cy="114078"/>
            </a:xfrm>
            <a:prstGeom prst="rect">
              <a:avLst/>
            </a:prstGeom>
          </p:spPr>
        </p:pic>
        <p:pic>
          <p:nvPicPr>
            <p:cNvPr id="63" name="Object 32">
              <a:extLst>
                <a:ext uri="{FF2B5EF4-FFF2-40B4-BE49-F238E27FC236}">
                  <a16:creationId xmlns:a16="http://schemas.microsoft.com/office/drawing/2014/main" id="{45706FD2-6BD2-97FF-15E8-A03C999F1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10789902">
              <a:off x="14598036" y="6144297"/>
              <a:ext cx="184009" cy="114078"/>
            </a:xfrm>
            <a:prstGeom prst="rect">
              <a:avLst/>
            </a:prstGeom>
          </p:spPr>
        </p:pic>
        <p:pic>
          <p:nvPicPr>
            <p:cNvPr id="78" name="Object 35">
              <a:extLst>
                <a:ext uri="{FF2B5EF4-FFF2-40B4-BE49-F238E27FC236}">
                  <a16:creationId xmlns:a16="http://schemas.microsoft.com/office/drawing/2014/main" id="{D841F14E-B322-4088-20E9-4A5A6520C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10789902">
              <a:off x="14598622" y="6344402"/>
              <a:ext cx="184009" cy="114078"/>
            </a:xfrm>
            <a:prstGeom prst="rect">
              <a:avLst/>
            </a:prstGeom>
          </p:spPr>
        </p:pic>
      </p:grpSp>
      <p:grpSp>
        <p:nvGrpSpPr>
          <p:cNvPr id="3" name="그룹 1004">
            <a:extLst>
              <a:ext uri="{FF2B5EF4-FFF2-40B4-BE49-F238E27FC236}">
                <a16:creationId xmlns:a16="http://schemas.microsoft.com/office/drawing/2014/main" id="{ADB4FD38-367E-1E4B-C89B-13744402937B}"/>
              </a:ext>
            </a:extLst>
          </p:cNvPr>
          <p:cNvGrpSpPr/>
          <p:nvPr/>
        </p:nvGrpSpPr>
        <p:grpSpPr>
          <a:xfrm>
            <a:off x="4938427" y="4793988"/>
            <a:ext cx="1314716" cy="184009"/>
            <a:chOff x="11329285" y="6136198"/>
            <a:chExt cx="1314716" cy="184009"/>
          </a:xfrm>
        </p:grpSpPr>
        <p:pic>
          <p:nvPicPr>
            <p:cNvPr id="7" name="Object 17">
              <a:extLst>
                <a:ext uri="{FF2B5EF4-FFF2-40B4-BE49-F238E27FC236}">
                  <a16:creationId xmlns:a16="http://schemas.microsoft.com/office/drawing/2014/main" id="{BA622D2A-4F59-8392-81C5-E1A57A8E9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11294320" y="6171164"/>
              <a:ext cx="184009" cy="114078"/>
            </a:xfrm>
            <a:prstGeom prst="rect">
              <a:avLst/>
            </a:prstGeom>
          </p:spPr>
        </p:pic>
        <p:pic>
          <p:nvPicPr>
            <p:cNvPr id="8" name="Object 20">
              <a:extLst>
                <a:ext uri="{FF2B5EF4-FFF2-40B4-BE49-F238E27FC236}">
                  <a16:creationId xmlns:a16="http://schemas.microsoft.com/office/drawing/2014/main" id="{0C39E700-6E24-2718-71ED-1B4C2ACB1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11494426" y="6171164"/>
              <a:ext cx="184009" cy="114078"/>
            </a:xfrm>
            <a:prstGeom prst="rect">
              <a:avLst/>
            </a:prstGeom>
          </p:spPr>
        </p:pic>
        <p:pic>
          <p:nvPicPr>
            <p:cNvPr id="9" name="Object 23">
              <a:extLst>
                <a:ext uri="{FF2B5EF4-FFF2-40B4-BE49-F238E27FC236}">
                  <a16:creationId xmlns:a16="http://schemas.microsoft.com/office/drawing/2014/main" id="{B6B7E267-8083-24C5-BF58-505B0D83B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5400000">
              <a:off x="11694532" y="6171164"/>
              <a:ext cx="184009" cy="114078"/>
            </a:xfrm>
            <a:prstGeom prst="rect">
              <a:avLst/>
            </a:prstGeom>
          </p:spPr>
        </p:pic>
        <p:pic>
          <p:nvPicPr>
            <p:cNvPr id="10" name="Object 26">
              <a:extLst>
                <a:ext uri="{FF2B5EF4-FFF2-40B4-BE49-F238E27FC236}">
                  <a16:creationId xmlns:a16="http://schemas.microsoft.com/office/drawing/2014/main" id="{0934083D-0B07-216F-E2E8-557451E72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5400000">
              <a:off x="11894640" y="6171164"/>
              <a:ext cx="184009" cy="114078"/>
            </a:xfrm>
            <a:prstGeom prst="rect">
              <a:avLst/>
            </a:prstGeom>
          </p:spPr>
        </p:pic>
        <p:pic>
          <p:nvPicPr>
            <p:cNvPr id="11" name="Object 29">
              <a:extLst>
                <a:ext uri="{FF2B5EF4-FFF2-40B4-BE49-F238E27FC236}">
                  <a16:creationId xmlns:a16="http://schemas.microsoft.com/office/drawing/2014/main" id="{AE0AB90D-37B9-200F-A1B9-483BD8E5C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400000">
              <a:off x="12094746" y="6171164"/>
              <a:ext cx="184009" cy="114078"/>
            </a:xfrm>
            <a:prstGeom prst="rect">
              <a:avLst/>
            </a:prstGeom>
          </p:spPr>
        </p:pic>
        <p:pic>
          <p:nvPicPr>
            <p:cNvPr id="12" name="Object 32">
              <a:extLst>
                <a:ext uri="{FF2B5EF4-FFF2-40B4-BE49-F238E27FC236}">
                  <a16:creationId xmlns:a16="http://schemas.microsoft.com/office/drawing/2014/main" id="{6EAE0AF0-1FB2-03B9-0C31-446DD4136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5400000">
              <a:off x="12294852" y="6171164"/>
              <a:ext cx="184009" cy="114078"/>
            </a:xfrm>
            <a:prstGeom prst="rect">
              <a:avLst/>
            </a:prstGeom>
          </p:spPr>
        </p:pic>
        <p:pic>
          <p:nvPicPr>
            <p:cNvPr id="17" name="Object 35">
              <a:extLst>
                <a:ext uri="{FF2B5EF4-FFF2-40B4-BE49-F238E27FC236}">
                  <a16:creationId xmlns:a16="http://schemas.microsoft.com/office/drawing/2014/main" id="{690EEDD8-908D-078E-AC85-9A9295EEE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5400000">
              <a:off x="12494958" y="6171164"/>
              <a:ext cx="184009" cy="114078"/>
            </a:xfrm>
            <a:prstGeom prst="rect">
              <a:avLst/>
            </a:prstGeom>
          </p:spPr>
        </p:pic>
      </p:grp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82B078F7-E67B-C77F-03D3-0F11322401EB}"/>
              </a:ext>
            </a:extLst>
          </p:cNvPr>
          <p:cNvGrpSpPr/>
          <p:nvPr/>
        </p:nvGrpSpPr>
        <p:grpSpPr>
          <a:xfrm rot="10775150">
            <a:off x="4919111" y="4368395"/>
            <a:ext cx="1314716" cy="184016"/>
            <a:chOff x="11329285" y="6136191"/>
            <a:chExt cx="1314716" cy="184016"/>
          </a:xfrm>
        </p:grpSpPr>
        <p:pic>
          <p:nvPicPr>
            <p:cNvPr id="26" name="Object 17">
              <a:extLst>
                <a:ext uri="{FF2B5EF4-FFF2-40B4-BE49-F238E27FC236}">
                  <a16:creationId xmlns:a16="http://schemas.microsoft.com/office/drawing/2014/main" id="{73AC39EA-CA56-6431-DE06-B0FFD8419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399999">
              <a:off x="11294320" y="6171164"/>
              <a:ext cx="184009" cy="114078"/>
            </a:xfrm>
            <a:prstGeom prst="rect">
              <a:avLst/>
            </a:prstGeom>
          </p:spPr>
        </p:pic>
        <p:pic>
          <p:nvPicPr>
            <p:cNvPr id="27" name="Object 20">
              <a:extLst>
                <a:ext uri="{FF2B5EF4-FFF2-40B4-BE49-F238E27FC236}">
                  <a16:creationId xmlns:a16="http://schemas.microsoft.com/office/drawing/2014/main" id="{017D8BE5-6D4F-6256-973F-AD96239E8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399999">
              <a:off x="11494426" y="6171164"/>
              <a:ext cx="184009" cy="114078"/>
            </a:xfrm>
            <a:prstGeom prst="rect">
              <a:avLst/>
            </a:prstGeom>
          </p:spPr>
        </p:pic>
        <p:pic>
          <p:nvPicPr>
            <p:cNvPr id="30" name="Object 23">
              <a:extLst>
                <a:ext uri="{FF2B5EF4-FFF2-40B4-BE49-F238E27FC236}">
                  <a16:creationId xmlns:a16="http://schemas.microsoft.com/office/drawing/2014/main" id="{15DB9B46-63A8-6DE4-C8C6-A19AF424D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5399999">
              <a:off x="11694532" y="6171164"/>
              <a:ext cx="184009" cy="114078"/>
            </a:xfrm>
            <a:prstGeom prst="rect">
              <a:avLst/>
            </a:prstGeom>
          </p:spPr>
        </p:pic>
        <p:pic>
          <p:nvPicPr>
            <p:cNvPr id="31" name="Object 26">
              <a:extLst>
                <a:ext uri="{FF2B5EF4-FFF2-40B4-BE49-F238E27FC236}">
                  <a16:creationId xmlns:a16="http://schemas.microsoft.com/office/drawing/2014/main" id="{D484E27A-5404-34C0-D933-FFD4DA970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5399999">
              <a:off x="11894640" y="6171164"/>
              <a:ext cx="184009" cy="114078"/>
            </a:xfrm>
            <a:prstGeom prst="rect">
              <a:avLst/>
            </a:prstGeom>
          </p:spPr>
        </p:pic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221700DB-C35D-A576-C93E-C87975CA0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399999">
              <a:off x="12094746" y="6171164"/>
              <a:ext cx="184009" cy="114078"/>
            </a:xfrm>
            <a:prstGeom prst="rect">
              <a:avLst/>
            </a:prstGeom>
          </p:spPr>
        </p:pic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859004D2-8BD7-699C-03AA-F6F075CAC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5399999">
              <a:off x="12294852" y="6171157"/>
              <a:ext cx="184009" cy="114078"/>
            </a:xfrm>
            <a:prstGeom prst="rect">
              <a:avLst/>
            </a:prstGeom>
          </p:spPr>
        </p:pic>
        <p:pic>
          <p:nvPicPr>
            <p:cNvPr id="34" name="Object 35">
              <a:extLst>
                <a:ext uri="{FF2B5EF4-FFF2-40B4-BE49-F238E27FC236}">
                  <a16:creationId xmlns:a16="http://schemas.microsoft.com/office/drawing/2014/main" id="{74B3C7F6-A09A-B089-AF64-450EB1E1D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5399999">
              <a:off x="12494958" y="6171157"/>
              <a:ext cx="184009" cy="114078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99C095-73D2-7003-FD07-F4B3BA4EB1E9}"/>
              </a:ext>
            </a:extLst>
          </p:cNvPr>
          <p:cNvGrpSpPr/>
          <p:nvPr/>
        </p:nvGrpSpPr>
        <p:grpSpPr>
          <a:xfrm>
            <a:off x="8356455" y="5452436"/>
            <a:ext cx="187537" cy="1314711"/>
            <a:chOff x="14595094" y="5143769"/>
            <a:chExt cx="187537" cy="1314711"/>
          </a:xfrm>
        </p:grpSpPr>
        <p:pic>
          <p:nvPicPr>
            <p:cNvPr id="37" name="Object 17">
              <a:extLst>
                <a:ext uri="{FF2B5EF4-FFF2-40B4-BE49-F238E27FC236}">
                  <a16:creationId xmlns:a16="http://schemas.microsoft.com/office/drawing/2014/main" id="{2D01874D-6492-6112-3612-9C4DC0622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789902">
              <a:off x="14595094" y="5143769"/>
              <a:ext cx="184009" cy="114078"/>
            </a:xfrm>
            <a:prstGeom prst="rect">
              <a:avLst/>
            </a:prstGeom>
          </p:spPr>
        </p:pic>
        <p:pic>
          <p:nvPicPr>
            <p:cNvPr id="38" name="Object 20">
              <a:extLst>
                <a:ext uri="{FF2B5EF4-FFF2-40B4-BE49-F238E27FC236}">
                  <a16:creationId xmlns:a16="http://schemas.microsoft.com/office/drawing/2014/main" id="{AA56DB2D-1BD9-4D6C-2D84-5F053C5A2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0789902">
              <a:off x="14595682" y="5343874"/>
              <a:ext cx="184009" cy="114078"/>
            </a:xfrm>
            <a:prstGeom prst="rect">
              <a:avLst/>
            </a:prstGeom>
          </p:spPr>
        </p:pic>
        <p:pic>
          <p:nvPicPr>
            <p:cNvPr id="39" name="Object 23">
              <a:extLst>
                <a:ext uri="{FF2B5EF4-FFF2-40B4-BE49-F238E27FC236}">
                  <a16:creationId xmlns:a16="http://schemas.microsoft.com/office/drawing/2014/main" id="{38CE80EA-67E5-B2C0-56C0-90D9D4E70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10789902">
              <a:off x="14596272" y="5543980"/>
              <a:ext cx="184009" cy="114078"/>
            </a:xfrm>
            <a:prstGeom prst="rect">
              <a:avLst/>
            </a:prstGeom>
          </p:spPr>
        </p:pic>
        <p:pic>
          <p:nvPicPr>
            <p:cNvPr id="41" name="Object 26">
              <a:extLst>
                <a:ext uri="{FF2B5EF4-FFF2-40B4-BE49-F238E27FC236}">
                  <a16:creationId xmlns:a16="http://schemas.microsoft.com/office/drawing/2014/main" id="{FBAA48CC-403C-AB32-3B88-C79E0F96D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0789902">
              <a:off x="14596860" y="5744087"/>
              <a:ext cx="184009" cy="114078"/>
            </a:xfrm>
            <a:prstGeom prst="rect">
              <a:avLst/>
            </a:prstGeom>
          </p:spPr>
        </p:pic>
        <p:pic>
          <p:nvPicPr>
            <p:cNvPr id="42" name="Object 29">
              <a:extLst>
                <a:ext uri="{FF2B5EF4-FFF2-40B4-BE49-F238E27FC236}">
                  <a16:creationId xmlns:a16="http://schemas.microsoft.com/office/drawing/2014/main" id="{946B41D7-0C09-13DE-88B2-91DDDDA28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10789902">
              <a:off x="14597446" y="5944192"/>
              <a:ext cx="184009" cy="114078"/>
            </a:xfrm>
            <a:prstGeom prst="rect">
              <a:avLst/>
            </a:prstGeom>
          </p:spPr>
        </p:pic>
        <p:pic>
          <p:nvPicPr>
            <p:cNvPr id="64" name="Object 32">
              <a:extLst>
                <a:ext uri="{FF2B5EF4-FFF2-40B4-BE49-F238E27FC236}">
                  <a16:creationId xmlns:a16="http://schemas.microsoft.com/office/drawing/2014/main" id="{4B86F4B5-CED5-49ED-E8B8-4369ED908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10789902">
              <a:off x="14598036" y="6144297"/>
              <a:ext cx="184009" cy="114078"/>
            </a:xfrm>
            <a:prstGeom prst="rect">
              <a:avLst/>
            </a:prstGeom>
          </p:spPr>
        </p:pic>
        <p:pic>
          <p:nvPicPr>
            <p:cNvPr id="68" name="Object 35">
              <a:extLst>
                <a:ext uri="{FF2B5EF4-FFF2-40B4-BE49-F238E27FC236}">
                  <a16:creationId xmlns:a16="http://schemas.microsoft.com/office/drawing/2014/main" id="{BB72865F-64DA-EF35-7F89-1E3482A21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10789902">
              <a:off x="14598622" y="6344402"/>
              <a:ext cx="184009" cy="114078"/>
            </a:xfrm>
            <a:prstGeom prst="rect">
              <a:avLst/>
            </a:prstGeom>
          </p:spPr>
        </p:pic>
      </p:grpSp>
      <p:grpSp>
        <p:nvGrpSpPr>
          <p:cNvPr id="128" name="그룹 1004">
            <a:extLst>
              <a:ext uri="{FF2B5EF4-FFF2-40B4-BE49-F238E27FC236}">
                <a16:creationId xmlns:a16="http://schemas.microsoft.com/office/drawing/2014/main" id="{AB5A1754-4C35-9459-8604-22666A694DD6}"/>
              </a:ext>
            </a:extLst>
          </p:cNvPr>
          <p:cNvGrpSpPr/>
          <p:nvPr/>
        </p:nvGrpSpPr>
        <p:grpSpPr>
          <a:xfrm rot="10775150">
            <a:off x="4919111" y="7733965"/>
            <a:ext cx="1314716" cy="184016"/>
            <a:chOff x="11329285" y="6136191"/>
            <a:chExt cx="1314716" cy="184016"/>
          </a:xfrm>
        </p:grpSpPr>
        <p:pic>
          <p:nvPicPr>
            <p:cNvPr id="129" name="Object 17">
              <a:extLst>
                <a:ext uri="{FF2B5EF4-FFF2-40B4-BE49-F238E27FC236}">
                  <a16:creationId xmlns:a16="http://schemas.microsoft.com/office/drawing/2014/main" id="{E59A23CE-03D2-8E8E-A73F-84C27A7A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399999">
              <a:off x="11294320" y="6171164"/>
              <a:ext cx="184009" cy="114078"/>
            </a:xfrm>
            <a:prstGeom prst="rect">
              <a:avLst/>
            </a:prstGeom>
          </p:spPr>
        </p:pic>
        <p:pic>
          <p:nvPicPr>
            <p:cNvPr id="130" name="Object 20">
              <a:extLst>
                <a:ext uri="{FF2B5EF4-FFF2-40B4-BE49-F238E27FC236}">
                  <a16:creationId xmlns:a16="http://schemas.microsoft.com/office/drawing/2014/main" id="{36A2320A-6878-C55B-7000-426476FED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399999">
              <a:off x="11494426" y="6171164"/>
              <a:ext cx="184009" cy="114078"/>
            </a:xfrm>
            <a:prstGeom prst="rect">
              <a:avLst/>
            </a:prstGeom>
          </p:spPr>
        </p:pic>
        <p:pic>
          <p:nvPicPr>
            <p:cNvPr id="131" name="Object 23">
              <a:extLst>
                <a:ext uri="{FF2B5EF4-FFF2-40B4-BE49-F238E27FC236}">
                  <a16:creationId xmlns:a16="http://schemas.microsoft.com/office/drawing/2014/main" id="{BE1DFF60-3406-3A71-5D27-0DFAA0590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5399999">
              <a:off x="11694532" y="6171164"/>
              <a:ext cx="184009" cy="114078"/>
            </a:xfrm>
            <a:prstGeom prst="rect">
              <a:avLst/>
            </a:prstGeom>
          </p:spPr>
        </p:pic>
        <p:pic>
          <p:nvPicPr>
            <p:cNvPr id="132" name="Object 26">
              <a:extLst>
                <a:ext uri="{FF2B5EF4-FFF2-40B4-BE49-F238E27FC236}">
                  <a16:creationId xmlns:a16="http://schemas.microsoft.com/office/drawing/2014/main" id="{CAAE2DCC-7F92-75A8-5D4F-6C1A0984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5399999">
              <a:off x="11894640" y="6171164"/>
              <a:ext cx="184009" cy="114078"/>
            </a:xfrm>
            <a:prstGeom prst="rect">
              <a:avLst/>
            </a:prstGeom>
          </p:spPr>
        </p:pic>
        <p:pic>
          <p:nvPicPr>
            <p:cNvPr id="133" name="Object 29">
              <a:extLst>
                <a:ext uri="{FF2B5EF4-FFF2-40B4-BE49-F238E27FC236}">
                  <a16:creationId xmlns:a16="http://schemas.microsoft.com/office/drawing/2014/main" id="{F64CA254-5899-D59F-6DF4-B2BDF0DE3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399999">
              <a:off x="12094746" y="6171164"/>
              <a:ext cx="184009" cy="114078"/>
            </a:xfrm>
            <a:prstGeom prst="rect">
              <a:avLst/>
            </a:prstGeom>
          </p:spPr>
        </p:pic>
        <p:pic>
          <p:nvPicPr>
            <p:cNvPr id="134" name="Object 32">
              <a:extLst>
                <a:ext uri="{FF2B5EF4-FFF2-40B4-BE49-F238E27FC236}">
                  <a16:creationId xmlns:a16="http://schemas.microsoft.com/office/drawing/2014/main" id="{077B7213-9CA1-9EFA-651F-9DF45CC7A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5399999">
              <a:off x="12294852" y="6171157"/>
              <a:ext cx="184009" cy="114078"/>
            </a:xfrm>
            <a:prstGeom prst="rect">
              <a:avLst/>
            </a:prstGeom>
          </p:spPr>
        </p:pic>
        <p:pic>
          <p:nvPicPr>
            <p:cNvPr id="135" name="Object 35">
              <a:extLst>
                <a:ext uri="{FF2B5EF4-FFF2-40B4-BE49-F238E27FC236}">
                  <a16:creationId xmlns:a16="http://schemas.microsoft.com/office/drawing/2014/main" id="{5887BD8A-60BB-CF86-B631-EDABE76ED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5399999">
              <a:off x="12494958" y="6171157"/>
              <a:ext cx="184009" cy="114078"/>
            </a:xfrm>
            <a:prstGeom prst="rect">
              <a:avLst/>
            </a:prstGeom>
          </p:spPr>
        </p:pic>
      </p:grpSp>
      <p:grpSp>
        <p:nvGrpSpPr>
          <p:cNvPr id="153" name="그룹 1004">
            <a:extLst>
              <a:ext uri="{FF2B5EF4-FFF2-40B4-BE49-F238E27FC236}">
                <a16:creationId xmlns:a16="http://schemas.microsoft.com/office/drawing/2014/main" id="{D6F8706D-C71E-C250-2D15-8CBE4810E1C5}"/>
              </a:ext>
            </a:extLst>
          </p:cNvPr>
          <p:cNvGrpSpPr/>
          <p:nvPr/>
        </p:nvGrpSpPr>
        <p:grpSpPr>
          <a:xfrm>
            <a:off x="10826151" y="3942448"/>
            <a:ext cx="1314716" cy="184009"/>
            <a:chOff x="11329285" y="6136198"/>
            <a:chExt cx="1314716" cy="184009"/>
          </a:xfrm>
        </p:grpSpPr>
        <p:pic>
          <p:nvPicPr>
            <p:cNvPr id="154" name="Object 17">
              <a:extLst>
                <a:ext uri="{FF2B5EF4-FFF2-40B4-BE49-F238E27FC236}">
                  <a16:creationId xmlns:a16="http://schemas.microsoft.com/office/drawing/2014/main" id="{D2BBD06B-20DB-77AF-76E0-B9B0A6AEA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11294320" y="6171164"/>
              <a:ext cx="184009" cy="114078"/>
            </a:xfrm>
            <a:prstGeom prst="rect">
              <a:avLst/>
            </a:prstGeom>
          </p:spPr>
        </p:pic>
        <p:pic>
          <p:nvPicPr>
            <p:cNvPr id="155" name="Object 20">
              <a:extLst>
                <a:ext uri="{FF2B5EF4-FFF2-40B4-BE49-F238E27FC236}">
                  <a16:creationId xmlns:a16="http://schemas.microsoft.com/office/drawing/2014/main" id="{1BFFDE8A-EF64-F626-CA12-9C8CC520F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11494426" y="6171164"/>
              <a:ext cx="184009" cy="114078"/>
            </a:xfrm>
            <a:prstGeom prst="rect">
              <a:avLst/>
            </a:prstGeom>
          </p:spPr>
        </p:pic>
        <p:pic>
          <p:nvPicPr>
            <p:cNvPr id="156" name="Object 23">
              <a:extLst>
                <a:ext uri="{FF2B5EF4-FFF2-40B4-BE49-F238E27FC236}">
                  <a16:creationId xmlns:a16="http://schemas.microsoft.com/office/drawing/2014/main" id="{A73318B8-5ACA-40BA-8437-E83E829F4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5400000">
              <a:off x="11694532" y="6171164"/>
              <a:ext cx="184009" cy="114078"/>
            </a:xfrm>
            <a:prstGeom prst="rect">
              <a:avLst/>
            </a:prstGeom>
          </p:spPr>
        </p:pic>
        <p:pic>
          <p:nvPicPr>
            <p:cNvPr id="157" name="Object 26">
              <a:extLst>
                <a:ext uri="{FF2B5EF4-FFF2-40B4-BE49-F238E27FC236}">
                  <a16:creationId xmlns:a16="http://schemas.microsoft.com/office/drawing/2014/main" id="{AF37FD21-239E-A834-16B1-1D2319DCF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5400000">
              <a:off x="11894640" y="6171164"/>
              <a:ext cx="184009" cy="114078"/>
            </a:xfrm>
            <a:prstGeom prst="rect">
              <a:avLst/>
            </a:prstGeom>
          </p:spPr>
        </p:pic>
        <p:pic>
          <p:nvPicPr>
            <p:cNvPr id="158" name="Object 29">
              <a:extLst>
                <a:ext uri="{FF2B5EF4-FFF2-40B4-BE49-F238E27FC236}">
                  <a16:creationId xmlns:a16="http://schemas.microsoft.com/office/drawing/2014/main" id="{74020975-0DC4-E88A-42D3-1581DEC6E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400000">
              <a:off x="12094746" y="6171164"/>
              <a:ext cx="184009" cy="114078"/>
            </a:xfrm>
            <a:prstGeom prst="rect">
              <a:avLst/>
            </a:prstGeom>
          </p:spPr>
        </p:pic>
        <p:pic>
          <p:nvPicPr>
            <p:cNvPr id="159" name="Object 32">
              <a:extLst>
                <a:ext uri="{FF2B5EF4-FFF2-40B4-BE49-F238E27FC236}">
                  <a16:creationId xmlns:a16="http://schemas.microsoft.com/office/drawing/2014/main" id="{C0AFB052-775B-DBEA-356E-110FFD5DA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5400000">
              <a:off x="12294852" y="6171164"/>
              <a:ext cx="184009" cy="114078"/>
            </a:xfrm>
            <a:prstGeom prst="rect">
              <a:avLst/>
            </a:prstGeom>
          </p:spPr>
        </p:pic>
        <p:pic>
          <p:nvPicPr>
            <p:cNvPr id="160" name="Object 35">
              <a:extLst>
                <a:ext uri="{FF2B5EF4-FFF2-40B4-BE49-F238E27FC236}">
                  <a16:creationId xmlns:a16="http://schemas.microsoft.com/office/drawing/2014/main" id="{AED95C61-E2A9-A519-1D3A-33493E2E2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5400000">
              <a:off x="12494958" y="6171164"/>
              <a:ext cx="184009" cy="114078"/>
            </a:xfrm>
            <a:prstGeom prst="rect">
              <a:avLst/>
            </a:prstGeom>
          </p:spPr>
        </p:pic>
      </p:grpSp>
      <p:grpSp>
        <p:nvGrpSpPr>
          <p:cNvPr id="161" name="그룹 1004">
            <a:extLst>
              <a:ext uri="{FF2B5EF4-FFF2-40B4-BE49-F238E27FC236}">
                <a16:creationId xmlns:a16="http://schemas.microsoft.com/office/drawing/2014/main" id="{F39F51B9-1866-DAA5-A595-97514F0A8B3B}"/>
              </a:ext>
            </a:extLst>
          </p:cNvPr>
          <p:cNvGrpSpPr/>
          <p:nvPr/>
        </p:nvGrpSpPr>
        <p:grpSpPr>
          <a:xfrm rot="10775150">
            <a:off x="10806835" y="3516855"/>
            <a:ext cx="1314716" cy="184016"/>
            <a:chOff x="11329285" y="6136191"/>
            <a:chExt cx="1314716" cy="184016"/>
          </a:xfrm>
        </p:grpSpPr>
        <p:pic>
          <p:nvPicPr>
            <p:cNvPr id="162" name="Object 17">
              <a:extLst>
                <a:ext uri="{FF2B5EF4-FFF2-40B4-BE49-F238E27FC236}">
                  <a16:creationId xmlns:a16="http://schemas.microsoft.com/office/drawing/2014/main" id="{4B4BD3BA-5532-6236-175C-BEC4B35F0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399999">
              <a:off x="11294320" y="6171164"/>
              <a:ext cx="184009" cy="114078"/>
            </a:xfrm>
            <a:prstGeom prst="rect">
              <a:avLst/>
            </a:prstGeom>
          </p:spPr>
        </p:pic>
        <p:pic>
          <p:nvPicPr>
            <p:cNvPr id="163" name="Object 20">
              <a:extLst>
                <a:ext uri="{FF2B5EF4-FFF2-40B4-BE49-F238E27FC236}">
                  <a16:creationId xmlns:a16="http://schemas.microsoft.com/office/drawing/2014/main" id="{C2CB1DBD-B845-49B3-D30A-4884B1DC2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399999">
              <a:off x="11494426" y="6171164"/>
              <a:ext cx="184009" cy="114078"/>
            </a:xfrm>
            <a:prstGeom prst="rect">
              <a:avLst/>
            </a:prstGeom>
          </p:spPr>
        </p:pic>
        <p:pic>
          <p:nvPicPr>
            <p:cNvPr id="164" name="Object 23">
              <a:extLst>
                <a:ext uri="{FF2B5EF4-FFF2-40B4-BE49-F238E27FC236}">
                  <a16:creationId xmlns:a16="http://schemas.microsoft.com/office/drawing/2014/main" id="{1CD61B5D-6131-0B25-E121-3FFC35BB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5399999">
              <a:off x="11694532" y="6171164"/>
              <a:ext cx="184009" cy="114078"/>
            </a:xfrm>
            <a:prstGeom prst="rect">
              <a:avLst/>
            </a:prstGeom>
          </p:spPr>
        </p:pic>
        <p:pic>
          <p:nvPicPr>
            <p:cNvPr id="165" name="Object 26">
              <a:extLst>
                <a:ext uri="{FF2B5EF4-FFF2-40B4-BE49-F238E27FC236}">
                  <a16:creationId xmlns:a16="http://schemas.microsoft.com/office/drawing/2014/main" id="{F43FD8BA-9B11-3524-391E-81897CA8B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5399999">
              <a:off x="11894640" y="6171164"/>
              <a:ext cx="184009" cy="114078"/>
            </a:xfrm>
            <a:prstGeom prst="rect">
              <a:avLst/>
            </a:prstGeom>
          </p:spPr>
        </p:pic>
        <p:pic>
          <p:nvPicPr>
            <p:cNvPr id="166" name="Object 29">
              <a:extLst>
                <a:ext uri="{FF2B5EF4-FFF2-40B4-BE49-F238E27FC236}">
                  <a16:creationId xmlns:a16="http://schemas.microsoft.com/office/drawing/2014/main" id="{DEE41691-4F1F-8320-F309-10EAEE88A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399999">
              <a:off x="12094746" y="6171164"/>
              <a:ext cx="184009" cy="114078"/>
            </a:xfrm>
            <a:prstGeom prst="rect">
              <a:avLst/>
            </a:prstGeom>
          </p:spPr>
        </p:pic>
        <p:pic>
          <p:nvPicPr>
            <p:cNvPr id="167" name="Object 32">
              <a:extLst>
                <a:ext uri="{FF2B5EF4-FFF2-40B4-BE49-F238E27FC236}">
                  <a16:creationId xmlns:a16="http://schemas.microsoft.com/office/drawing/2014/main" id="{CEF637EA-8606-8EC6-85BD-4027FF408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5399999">
              <a:off x="12294852" y="6171157"/>
              <a:ext cx="184009" cy="114078"/>
            </a:xfrm>
            <a:prstGeom prst="rect">
              <a:avLst/>
            </a:prstGeom>
          </p:spPr>
        </p:pic>
        <p:pic>
          <p:nvPicPr>
            <p:cNvPr id="168" name="Object 35">
              <a:extLst>
                <a:ext uri="{FF2B5EF4-FFF2-40B4-BE49-F238E27FC236}">
                  <a16:creationId xmlns:a16="http://schemas.microsoft.com/office/drawing/2014/main" id="{A9E857C8-38FC-D439-B82C-CA7F9FB8C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5399999">
              <a:off x="12494958" y="6171157"/>
              <a:ext cx="184009" cy="114078"/>
            </a:xfrm>
            <a:prstGeom prst="rect">
              <a:avLst/>
            </a:prstGeom>
          </p:spPr>
        </p:pic>
      </p:grpSp>
      <p:pic>
        <p:nvPicPr>
          <p:cNvPr id="172" name="그림 171">
            <a:extLst>
              <a:ext uri="{FF2B5EF4-FFF2-40B4-BE49-F238E27FC236}">
                <a16:creationId xmlns:a16="http://schemas.microsoft.com/office/drawing/2014/main" id="{8AD56488-7035-401C-D1F4-050E7634EE6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93" y="465960"/>
            <a:ext cx="856325" cy="84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6A5C9FDB-BF68-476F-BA38-1E14969643CD}"/>
              </a:ext>
            </a:extLst>
          </p:cNvPr>
          <p:cNvGrpSpPr/>
          <p:nvPr/>
        </p:nvGrpSpPr>
        <p:grpSpPr>
          <a:xfrm>
            <a:off x="611714" y="571500"/>
            <a:ext cx="17066686" cy="9220200"/>
            <a:chOff x="10747806" y="2448853"/>
            <a:chExt cx="6166481" cy="7560039"/>
          </a:xfrm>
          <a:solidFill>
            <a:srgbClr val="F8F2E8">
              <a:alpha val="40000"/>
            </a:srgbClr>
          </a:solidFill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710038CC-AE61-4022-8FFF-AE92E4602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10747806" y="2448853"/>
              <a:ext cx="6166481" cy="7560039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</p:grpSp>
      <p:pic>
        <p:nvPicPr>
          <p:cNvPr id="1007" name="Object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43845"/>
            <a:ext cx="530258" cy="9107102"/>
          </a:xfrm>
          <a:prstGeom prst="rect">
            <a:avLst/>
          </a:prstGeom>
        </p:spPr>
      </p:pic>
      <p:sp>
        <p:nvSpPr>
          <p:cNvPr id="1023" name="TextBox 1022"/>
          <p:cNvSpPr txBox="1"/>
          <p:nvPr/>
        </p:nvSpPr>
        <p:spPr>
          <a:xfrm>
            <a:off x="76200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03</a:t>
            </a:r>
          </a:p>
        </p:txBody>
      </p:sp>
      <p:pic>
        <p:nvPicPr>
          <p:cNvPr id="1029" name="Object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51398" y="1604469"/>
            <a:ext cx="10250803" cy="110031"/>
          </a:xfrm>
          <a:prstGeom prst="rect">
            <a:avLst/>
          </a:prstGeom>
        </p:spPr>
      </p:pic>
      <p:pic>
        <p:nvPicPr>
          <p:cNvPr id="1030" name="Object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28800" y="1604469"/>
            <a:ext cx="10250803" cy="110031"/>
          </a:xfrm>
          <a:prstGeom prst="rect">
            <a:avLst/>
          </a:prstGeom>
        </p:spPr>
      </p:pic>
      <p:sp>
        <p:nvSpPr>
          <p:cNvPr id="1032" name="TextBox 1031"/>
          <p:cNvSpPr txBox="1"/>
          <p:nvPr/>
        </p:nvSpPr>
        <p:spPr>
          <a:xfrm>
            <a:off x="1066799" y="937260"/>
            <a:ext cx="4800601" cy="57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프로젝트 개요</a:t>
            </a:r>
            <a:endParaRPr kumimoji="0" lang="en-US" altLang="ko-KR" sz="3200" b="0" i="0" u="none" strike="noStrike" kern="1200" cap="none" spc="0" normalizeH="0" baseline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grpSp>
        <p:nvGrpSpPr>
          <p:cNvPr id="1059" name="그룹 1058"/>
          <p:cNvGrpSpPr/>
          <p:nvPr/>
        </p:nvGrpSpPr>
        <p:grpSpPr>
          <a:xfrm>
            <a:off x="1542146" y="1834560"/>
            <a:ext cx="2142168" cy="2118503"/>
            <a:chOff x="1536824" y="1889890"/>
            <a:chExt cx="2142168" cy="2118503"/>
          </a:xfrm>
        </p:grpSpPr>
        <p:pic>
          <p:nvPicPr>
            <p:cNvPr id="1060" name="Object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36824" y="1889890"/>
              <a:ext cx="2118503" cy="2118503"/>
            </a:xfrm>
            <a:prstGeom prst="rect">
              <a:avLst/>
            </a:prstGeom>
          </p:spPr>
        </p:pic>
        <p:sp>
          <p:nvSpPr>
            <p:cNvPr id="1061" name="TextBox 1020"/>
            <p:cNvSpPr txBox="1"/>
            <p:nvPr/>
          </p:nvSpPr>
          <p:spPr>
            <a:xfrm>
              <a:off x="1545392" y="2740584"/>
              <a:ext cx="21336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200" dirty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매칭 서비스 부재</a:t>
              </a:r>
              <a:endPara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6BF292-D979-A92C-606C-1C35D9CE8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008" y="1858989"/>
            <a:ext cx="8706792" cy="7400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BD050F-25EB-994F-022B-A6489EBCD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776" y="1858989"/>
            <a:ext cx="6781800" cy="73447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7EA143-FA80-DC8D-3829-E8694D32E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4210" y="1883837"/>
            <a:ext cx="5351134" cy="73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227E5A12-D581-294A-CCBA-E86E25B8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lum/>
          </a:blip>
          <a:stretch>
            <a:fillRect/>
          </a:stretch>
        </p:blipFill>
        <p:spPr>
          <a:xfrm>
            <a:off x="494798" y="489109"/>
            <a:ext cx="171428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sp>
        <p:nvSpPr>
          <p:cNvPr id="36" name="矩形 35"/>
          <p:cNvSpPr/>
          <p:nvPr/>
        </p:nvSpPr>
        <p:spPr>
          <a:xfrm>
            <a:off x="7696201" y="1982311"/>
            <a:ext cx="9493982" cy="4087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83" name="矩形 37"/>
          <p:cNvSpPr/>
          <p:nvPr/>
        </p:nvSpPr>
        <p:spPr>
          <a:xfrm>
            <a:off x="7290873" y="1104899"/>
            <a:ext cx="10179116" cy="5155316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zh-CN" altLang="en-US" sz="24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??"/>
              <a:cs typeface="??"/>
            </a:endParaRPr>
          </a:p>
        </p:txBody>
      </p:sp>
      <p:pic>
        <p:nvPicPr>
          <p:cNvPr id="250" name="Object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6357" y="1343845"/>
            <a:ext cx="530258" cy="9107102"/>
          </a:xfrm>
          <a:prstGeom prst="rect">
            <a:avLst/>
          </a:prstGeom>
        </p:spPr>
      </p:pic>
      <p:sp>
        <p:nvSpPr>
          <p:cNvPr id="40" name="直角三角形 39"/>
          <p:cNvSpPr/>
          <p:nvPr/>
        </p:nvSpPr>
        <p:spPr>
          <a:xfrm rot="5400000">
            <a:off x="7710705" y="1997450"/>
            <a:ext cx="445303" cy="44008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15200" y="571500"/>
            <a:ext cx="1981200" cy="1114424"/>
          </a:xfrm>
          <a:prstGeom prst="rect">
            <a:avLst/>
          </a:prstGeom>
        </p:spPr>
      </p:pic>
      <p:pic>
        <p:nvPicPr>
          <p:cNvPr id="176" name="Object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175149">
            <a:off x="4842499" y="8155018"/>
            <a:ext cx="184009" cy="114078"/>
          </a:xfrm>
          <a:prstGeom prst="rect">
            <a:avLst/>
          </a:prstGeom>
        </p:spPr>
      </p:pic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0" y="11049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161812-00D9-4974-9E3F-F0F6A283382B}"/>
              </a:ext>
            </a:extLst>
          </p:cNvPr>
          <p:cNvSpPr txBox="1"/>
          <p:nvPr/>
        </p:nvSpPr>
        <p:spPr>
          <a:xfrm>
            <a:off x="7878939" y="8416362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STOMP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1C0471-593C-B9BA-2371-78615AD18F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45732" y="7081040"/>
            <a:ext cx="1523999" cy="1223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4DBDB4-677F-040A-6AA9-78A96F409269}"/>
              </a:ext>
            </a:extLst>
          </p:cNvPr>
          <p:cNvSpPr txBox="1"/>
          <p:nvPr/>
        </p:nvSpPr>
        <p:spPr>
          <a:xfrm>
            <a:off x="13670139" y="8404245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FCM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4BEED6-E03C-F9F6-8C55-D70EECB690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269125" y="6763063"/>
            <a:ext cx="1439569" cy="1561470"/>
          </a:xfrm>
          <a:prstGeom prst="rect">
            <a:avLst/>
          </a:prstGeom>
        </p:spPr>
      </p:pic>
      <p:grpSp>
        <p:nvGrpSpPr>
          <p:cNvPr id="43" name="Group 6">
            <a:extLst>
              <a:ext uri="{FF2B5EF4-FFF2-40B4-BE49-F238E27FC236}">
                <a16:creationId xmlns:a16="http://schemas.microsoft.com/office/drawing/2014/main" id="{2E256EE2-0C26-9D72-2807-D270EB78B598}"/>
              </a:ext>
            </a:extLst>
          </p:cNvPr>
          <p:cNvGrpSpPr/>
          <p:nvPr/>
        </p:nvGrpSpPr>
        <p:grpSpPr>
          <a:xfrm>
            <a:off x="2916831" y="3417570"/>
            <a:ext cx="1942860" cy="5078730"/>
            <a:chOff x="4077" y="3037"/>
            <a:chExt cx="3031" cy="5332"/>
          </a:xfrm>
        </p:grpSpPr>
        <p:sp>
          <p:nvSpPr>
            <p:cNvPr id="46" name="文本框 18">
              <a:extLst>
                <a:ext uri="{FF2B5EF4-FFF2-40B4-BE49-F238E27FC236}">
                  <a16:creationId xmlns:a16="http://schemas.microsoft.com/office/drawing/2014/main" id="{719AA61D-0408-C0F7-7BAC-57D2481EA18C}"/>
                </a:ext>
              </a:extLst>
            </p:cNvPr>
            <p:cNvSpPr txBox="1"/>
            <p:nvPr/>
          </p:nvSpPr>
          <p:spPr>
            <a:xfrm>
              <a:off x="4526" y="3042"/>
              <a:ext cx="2133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500" b="1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팀</a:t>
              </a:r>
              <a:r>
                <a:rPr lang="en-US" altLang="ko-KR" sz="4500" b="1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2</a:t>
              </a:r>
              <a:endParaRPr lang="en-US" altLang="zh-CN" sz="45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endParaRPr>
            </a:p>
          </p:txBody>
        </p:sp>
        <p:sp>
          <p:nvSpPr>
            <p:cNvPr id="47" name="矩形 38">
              <a:extLst>
                <a:ext uri="{FF2B5EF4-FFF2-40B4-BE49-F238E27FC236}">
                  <a16:creationId xmlns:a16="http://schemas.microsoft.com/office/drawing/2014/main" id="{D18FEB11-495B-1CB1-49C9-5564F18BD470}"/>
                </a:ext>
              </a:extLst>
            </p:cNvPr>
            <p:cNvSpPr/>
            <p:nvPr/>
          </p:nvSpPr>
          <p:spPr>
            <a:xfrm>
              <a:off x="4077" y="3037"/>
              <a:ext cx="3031" cy="5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44" name="直角三角形 41">
            <a:extLst>
              <a:ext uri="{FF2B5EF4-FFF2-40B4-BE49-F238E27FC236}">
                <a16:creationId xmlns:a16="http://schemas.microsoft.com/office/drawing/2014/main" id="{6F18DCB4-168D-9BC5-A50E-3CD9C37BD5B6}"/>
              </a:ext>
            </a:extLst>
          </p:cNvPr>
          <p:cNvSpPr/>
          <p:nvPr/>
        </p:nvSpPr>
        <p:spPr>
          <a:xfrm rot="10800000">
            <a:off x="4563551" y="3421380"/>
            <a:ext cx="296140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45" name="Picture 13" descr="pngwing.com (3)">
            <a:extLst>
              <a:ext uri="{FF2B5EF4-FFF2-40B4-BE49-F238E27FC236}">
                <a16:creationId xmlns:a16="http://schemas.microsoft.com/office/drawing/2014/main" id="{49FCEF3D-C5AE-0FEC-312A-2B31ABD521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333479" y="4273868"/>
            <a:ext cx="1108924" cy="1650683"/>
          </a:xfrm>
          <a:prstGeom prst="rect">
            <a:avLst/>
          </a:prstGeom>
        </p:spPr>
      </p:pic>
      <p:grpSp>
        <p:nvGrpSpPr>
          <p:cNvPr id="50" name="Group 6">
            <a:extLst>
              <a:ext uri="{FF2B5EF4-FFF2-40B4-BE49-F238E27FC236}">
                <a16:creationId xmlns:a16="http://schemas.microsoft.com/office/drawing/2014/main" id="{9EFA4E06-45FE-686A-42EA-65D961BEF98F}"/>
              </a:ext>
            </a:extLst>
          </p:cNvPr>
          <p:cNvGrpSpPr/>
          <p:nvPr/>
        </p:nvGrpSpPr>
        <p:grpSpPr>
          <a:xfrm>
            <a:off x="818011" y="3417570"/>
            <a:ext cx="1888853" cy="5078730"/>
            <a:chOff x="4077" y="3037"/>
            <a:chExt cx="3031" cy="5332"/>
          </a:xfrm>
        </p:grpSpPr>
        <p:sp>
          <p:nvSpPr>
            <p:cNvPr id="53" name="文本框 18">
              <a:extLst>
                <a:ext uri="{FF2B5EF4-FFF2-40B4-BE49-F238E27FC236}">
                  <a16:creationId xmlns:a16="http://schemas.microsoft.com/office/drawing/2014/main" id="{4DD5833A-F6EB-AB64-CF58-B9475B80743D}"/>
                </a:ext>
              </a:extLst>
            </p:cNvPr>
            <p:cNvSpPr txBox="1"/>
            <p:nvPr/>
          </p:nvSpPr>
          <p:spPr>
            <a:xfrm>
              <a:off x="4526" y="3042"/>
              <a:ext cx="2133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500" b="1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팀</a:t>
              </a:r>
              <a:r>
                <a:rPr lang="en-US" altLang="ko-KR" sz="4500" b="1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1</a:t>
              </a:r>
              <a:endParaRPr lang="en-US" altLang="zh-CN" sz="4500" b="1" dirty="0">
                <a:latin typeface="Leelawadee UI" panose="020B0502040204020203"/>
                <a:ea typeface="Calibri" panose="020F0502020204030204"/>
                <a:cs typeface="Leelawadee UI" panose="020B0502040204020203"/>
              </a:endParaRPr>
            </a:p>
          </p:txBody>
        </p:sp>
        <p:sp>
          <p:nvSpPr>
            <p:cNvPr id="54" name="矩形 38">
              <a:extLst>
                <a:ext uri="{FF2B5EF4-FFF2-40B4-BE49-F238E27FC236}">
                  <a16:creationId xmlns:a16="http://schemas.microsoft.com/office/drawing/2014/main" id="{3E5FD464-CC11-0352-DDA9-CF4E484B5D02}"/>
                </a:ext>
              </a:extLst>
            </p:cNvPr>
            <p:cNvSpPr/>
            <p:nvPr/>
          </p:nvSpPr>
          <p:spPr>
            <a:xfrm>
              <a:off x="4077" y="3037"/>
              <a:ext cx="3031" cy="5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51" name="直角三角形 41">
            <a:extLst>
              <a:ext uri="{FF2B5EF4-FFF2-40B4-BE49-F238E27FC236}">
                <a16:creationId xmlns:a16="http://schemas.microsoft.com/office/drawing/2014/main" id="{78F090A3-20B0-D128-1CE1-24509A6C698C}"/>
              </a:ext>
            </a:extLst>
          </p:cNvPr>
          <p:cNvSpPr/>
          <p:nvPr/>
        </p:nvSpPr>
        <p:spPr>
          <a:xfrm rot="10800000">
            <a:off x="2418956" y="3421380"/>
            <a:ext cx="287908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52" name="Picture 13" descr="pngwing.com (3)">
            <a:extLst>
              <a:ext uri="{FF2B5EF4-FFF2-40B4-BE49-F238E27FC236}">
                <a16:creationId xmlns:a16="http://schemas.microsoft.com/office/drawing/2014/main" id="{AA62185B-9ADB-ED0A-92AB-38C8DF4A71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23077" y="4273868"/>
            <a:ext cx="1078098" cy="16506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4EF2B46-BE36-C8DF-ED52-897D2D28EF15}"/>
              </a:ext>
            </a:extLst>
          </p:cNvPr>
          <p:cNvSpPr txBox="1"/>
          <p:nvPr/>
        </p:nvSpPr>
        <p:spPr>
          <a:xfrm>
            <a:off x="2590800" y="7832676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7016142-3154-C5F0-4202-868A2C1995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059260" y="6433159"/>
            <a:ext cx="1638528" cy="138131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A8047E7-4D1F-B099-9DCB-16FA41C504F9}"/>
              </a:ext>
            </a:extLst>
          </p:cNvPr>
          <p:cNvSpPr txBox="1"/>
          <p:nvPr/>
        </p:nvSpPr>
        <p:spPr>
          <a:xfrm>
            <a:off x="2612341" y="5871730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D86AE-BC9C-9758-6B0D-02AF72D3AD83}"/>
              </a:ext>
            </a:extLst>
          </p:cNvPr>
          <p:cNvSpPr txBox="1"/>
          <p:nvPr/>
        </p:nvSpPr>
        <p:spPr>
          <a:xfrm>
            <a:off x="493326" y="5867857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A124909-4ACA-6B7A-CAE5-7ED68F1B9A6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23673" y="6424338"/>
            <a:ext cx="1638528" cy="138131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5AA51FB-408A-96BE-8969-81FE07968323}"/>
              </a:ext>
            </a:extLst>
          </p:cNvPr>
          <p:cNvSpPr txBox="1"/>
          <p:nvPr/>
        </p:nvSpPr>
        <p:spPr>
          <a:xfrm>
            <a:off x="454300" y="7837982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81B2EB7-8114-38B4-BC60-02F15D84EB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46979" y="2542900"/>
            <a:ext cx="729241" cy="72924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AE02806-CDFB-8182-5032-84E5D4501CA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581400" y="2532987"/>
            <a:ext cx="734789" cy="734789"/>
          </a:xfrm>
          <a:prstGeom prst="rect">
            <a:avLst/>
          </a:prstGeom>
        </p:spPr>
      </p:pic>
      <p:sp>
        <p:nvSpPr>
          <p:cNvPr id="74" name="矩形 35">
            <a:extLst>
              <a:ext uri="{FF2B5EF4-FFF2-40B4-BE49-F238E27FC236}">
                <a16:creationId xmlns:a16="http://schemas.microsoft.com/office/drawing/2014/main" id="{2BABB7DE-F514-0DA7-7A2E-821022FDA4B1}"/>
              </a:ext>
            </a:extLst>
          </p:cNvPr>
          <p:cNvSpPr/>
          <p:nvPr/>
        </p:nvSpPr>
        <p:spPr>
          <a:xfrm>
            <a:off x="7254763" y="6485022"/>
            <a:ext cx="10225376" cy="2925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75" name="直角三角形 39">
            <a:extLst>
              <a:ext uri="{FF2B5EF4-FFF2-40B4-BE49-F238E27FC236}">
                <a16:creationId xmlns:a16="http://schemas.microsoft.com/office/drawing/2014/main" id="{70513C91-C733-A591-26B5-B48F036A1455}"/>
              </a:ext>
            </a:extLst>
          </p:cNvPr>
          <p:cNvSpPr/>
          <p:nvPr/>
        </p:nvSpPr>
        <p:spPr>
          <a:xfrm rot="5400000">
            <a:off x="7249777" y="6502556"/>
            <a:ext cx="367800" cy="37264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A96836-0EC3-3AF8-1B24-BA8911E945E5}"/>
              </a:ext>
            </a:extLst>
          </p:cNvPr>
          <p:cNvSpPr txBox="1"/>
          <p:nvPr/>
        </p:nvSpPr>
        <p:spPr>
          <a:xfrm>
            <a:off x="14751223" y="5280852"/>
            <a:ext cx="56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VS</a:t>
            </a:r>
            <a:endParaRPr lang="ko-KR" altLang="en-US" sz="20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87" name="Text Box 11">
            <a:extLst>
              <a:ext uri="{FF2B5EF4-FFF2-40B4-BE49-F238E27FC236}">
                <a16:creationId xmlns:a16="http://schemas.microsoft.com/office/drawing/2014/main" id="{D47D1049-96E4-21B8-3257-744AC9643951}"/>
              </a:ext>
            </a:extLst>
          </p:cNvPr>
          <p:cNvSpPr txBox="1"/>
          <p:nvPr/>
        </p:nvSpPr>
        <p:spPr>
          <a:xfrm>
            <a:off x="11406046" y="6543345"/>
            <a:ext cx="21878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알림</a:t>
            </a:r>
            <a:endParaRPr lang="en-US" sz="3200" b="1" dirty="0">
              <a:latin typeface="한컴 말랑말랑 Bold" panose="020F0803000000000000" pitchFamily="34" charset="-127"/>
              <a:ea typeface="한컴 말랑말랑 Bold" panose="020F0803000000000000" pitchFamily="34" charset="-127"/>
              <a:cs typeface="Leelawadee UI" panose="020B0502040204020203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12812A-A1B2-BC64-6C0D-2066CAC0705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272" y="4309843"/>
            <a:ext cx="1589911" cy="96674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F89A02-E42D-C211-00AC-1618502339D8}"/>
              </a:ext>
            </a:extLst>
          </p:cNvPr>
          <p:cNvGrpSpPr/>
          <p:nvPr/>
        </p:nvGrpSpPr>
        <p:grpSpPr>
          <a:xfrm>
            <a:off x="14016534" y="3035466"/>
            <a:ext cx="1833066" cy="1447799"/>
            <a:chOff x="8000754" y="986886"/>
            <a:chExt cx="1833066" cy="144779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7545EB-0630-7F09-F4E4-E6B86046B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000754" y="986886"/>
              <a:ext cx="1833066" cy="52647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42AF42A-9F5E-222C-C511-02B9A92AC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215963" y="1447550"/>
              <a:ext cx="1583025" cy="98713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13E212-9E4B-144F-FA9D-E01F3E5B7223}"/>
              </a:ext>
            </a:extLst>
          </p:cNvPr>
          <p:cNvGrpSpPr/>
          <p:nvPr/>
        </p:nvGrpSpPr>
        <p:grpSpPr>
          <a:xfrm>
            <a:off x="8856375" y="2998603"/>
            <a:ext cx="1659225" cy="1494775"/>
            <a:chOff x="14101020" y="939910"/>
            <a:chExt cx="1659225" cy="149477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5459E4-E452-B8D6-BEBD-227CE3DDF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101020" y="939910"/>
              <a:ext cx="1524000" cy="5803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FF9AF5D-584F-D4E3-0379-BD298D43E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4177220" y="1447550"/>
              <a:ext cx="1583025" cy="987135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48BEA9DD-D894-5C18-E154-532C596CC63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18" y="4230131"/>
            <a:ext cx="1647308" cy="10016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FD1B3B-8778-DFB9-4A32-094CA321018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041" y="4260482"/>
            <a:ext cx="1647308" cy="1001647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1C3C54D-ED60-D861-C372-D8DF2CAE4DA5}"/>
              </a:ext>
            </a:extLst>
          </p:cNvPr>
          <p:cNvGrpSpPr/>
          <p:nvPr/>
        </p:nvGrpSpPr>
        <p:grpSpPr>
          <a:xfrm>
            <a:off x="10690076" y="3714464"/>
            <a:ext cx="3086184" cy="287919"/>
            <a:chOff x="9413482" y="190500"/>
            <a:chExt cx="2743510" cy="19559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BB2A9ED-FB00-8A82-A507-26BCFF0EA107}"/>
                </a:ext>
              </a:extLst>
            </p:cNvPr>
            <p:cNvGrpSpPr/>
            <p:nvPr/>
          </p:nvGrpSpPr>
          <p:grpSpPr>
            <a:xfrm>
              <a:off x="9413482" y="190500"/>
              <a:ext cx="1314684" cy="192695"/>
              <a:chOff x="12172715" y="7581899"/>
              <a:chExt cx="1314684" cy="192695"/>
            </a:xfrm>
          </p:grpSpPr>
          <p:pic>
            <p:nvPicPr>
              <p:cNvPr id="119" name="Object 17">
                <a:extLst>
                  <a:ext uri="{FF2B5EF4-FFF2-40B4-BE49-F238E27FC236}">
                    <a16:creationId xmlns:a16="http://schemas.microsoft.com/office/drawing/2014/main" id="{589AB73A-EE1B-8BED-5444-7023F3DCF1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175149">
                <a:off x="13338356" y="76168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0" name="Object 20">
                <a:extLst>
                  <a:ext uri="{FF2B5EF4-FFF2-40B4-BE49-F238E27FC236}">
                    <a16:creationId xmlns:a16="http://schemas.microsoft.com/office/drawing/2014/main" id="{1F0D765C-36B8-9102-4A09-78231D3E3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16175149">
                <a:off x="13138256" y="7618312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1" name="Object 23">
                <a:extLst>
                  <a:ext uri="{FF2B5EF4-FFF2-40B4-BE49-F238E27FC236}">
                    <a16:creationId xmlns:a16="http://schemas.microsoft.com/office/drawing/2014/main" id="{D67D4DA9-0323-7669-F4C0-4E1E568E27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16175149">
                <a:off x="12938154" y="7619758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2" name="Object 26">
                <a:extLst>
                  <a:ext uri="{FF2B5EF4-FFF2-40B4-BE49-F238E27FC236}">
                    <a16:creationId xmlns:a16="http://schemas.microsoft.com/office/drawing/2014/main" id="{EFD71176-4D52-2F49-80CA-1E708E8F33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 rot="16175149">
                <a:off x="12738052" y="762120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3" name="Object 29">
                <a:extLst>
                  <a:ext uri="{FF2B5EF4-FFF2-40B4-BE49-F238E27FC236}">
                    <a16:creationId xmlns:a16="http://schemas.microsoft.com/office/drawing/2014/main" id="{448CB172-4AE3-9F3A-0409-D8EEFA0568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 rot="16175149">
                <a:off x="12537950" y="762265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4" name="Object 32">
                <a:extLst>
                  <a:ext uri="{FF2B5EF4-FFF2-40B4-BE49-F238E27FC236}">
                    <a16:creationId xmlns:a16="http://schemas.microsoft.com/office/drawing/2014/main" id="{F3FED67F-C645-65F1-1089-5552711FE5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 rot="16175149">
                <a:off x="12337850" y="762410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5" name="Object 35">
                <a:extLst>
                  <a:ext uri="{FF2B5EF4-FFF2-40B4-BE49-F238E27FC236}">
                    <a16:creationId xmlns:a16="http://schemas.microsoft.com/office/drawing/2014/main" id="{786FC5A9-D4CB-7816-1322-0226BC1B17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 rot="16175149">
                <a:off x="12137750" y="7625551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AA996FA-A0CC-1DFA-8E6A-865469A44F8F}"/>
                </a:ext>
              </a:extLst>
            </p:cNvPr>
            <p:cNvGrpSpPr/>
            <p:nvPr/>
          </p:nvGrpSpPr>
          <p:grpSpPr>
            <a:xfrm>
              <a:off x="10842307" y="193397"/>
              <a:ext cx="1314685" cy="192696"/>
              <a:chOff x="3810664" y="3733291"/>
              <a:chExt cx="1314685" cy="192696"/>
            </a:xfrm>
          </p:grpSpPr>
          <p:pic>
            <p:nvPicPr>
              <p:cNvPr id="112" name="Object 17">
                <a:extLst>
                  <a:ext uri="{FF2B5EF4-FFF2-40B4-BE49-F238E27FC236}">
                    <a16:creationId xmlns:a16="http://schemas.microsoft.com/office/drawing/2014/main" id="{10CED8A4-6293-A6B4-B064-B567F9DACB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375145">
                <a:off x="3775698" y="377694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" name="Object 20">
                <a:extLst>
                  <a:ext uri="{FF2B5EF4-FFF2-40B4-BE49-F238E27FC236}">
                    <a16:creationId xmlns:a16="http://schemas.microsoft.com/office/drawing/2014/main" id="{6A219AF1-D0BC-94C8-859C-A96313E12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5375145">
                <a:off x="3975799" y="377549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4" name="Object 23">
                <a:extLst>
                  <a:ext uri="{FF2B5EF4-FFF2-40B4-BE49-F238E27FC236}">
                    <a16:creationId xmlns:a16="http://schemas.microsoft.com/office/drawing/2014/main" id="{B9CB8876-C6FC-CA7C-E86C-5757E46131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5375145">
                <a:off x="4175899" y="3774050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5" name="Object 26">
                <a:extLst>
                  <a:ext uri="{FF2B5EF4-FFF2-40B4-BE49-F238E27FC236}">
                    <a16:creationId xmlns:a16="http://schemas.microsoft.com/office/drawing/2014/main" id="{B69269CE-1B84-DAA0-F9F9-0E38D5E257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 rot="5375145">
                <a:off x="4376002" y="377260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6" name="Object 29">
                <a:extLst>
                  <a:ext uri="{FF2B5EF4-FFF2-40B4-BE49-F238E27FC236}">
                    <a16:creationId xmlns:a16="http://schemas.microsoft.com/office/drawing/2014/main" id="{53399811-9FFA-303A-2EC2-764BCB507A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 rot="5375145">
                <a:off x="4576103" y="37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7" name="Object 32">
                <a:extLst>
                  <a:ext uri="{FF2B5EF4-FFF2-40B4-BE49-F238E27FC236}">
                    <a16:creationId xmlns:a16="http://schemas.microsoft.com/office/drawing/2014/main" id="{EFDE59B7-EB1C-6C10-4BB8-79562D0060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 rot="5375145">
                <a:off x="4776204" y="376970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8" name="Object 35">
                <a:extLst>
                  <a:ext uri="{FF2B5EF4-FFF2-40B4-BE49-F238E27FC236}">
                    <a16:creationId xmlns:a16="http://schemas.microsoft.com/office/drawing/2014/main" id="{359EF977-9158-B96F-4D25-1D3BAAAC8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 rot="5375145">
                <a:off x="4976305" y="3768257"/>
                <a:ext cx="184009" cy="114078"/>
              </a:xfrm>
              <a:prstGeom prst="rect">
                <a:avLst/>
              </a:prstGeom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0F6BA3B-8E21-B543-CAED-FD587874478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660" y="2498509"/>
            <a:ext cx="729241" cy="770212"/>
          </a:xfrm>
          <a:prstGeom prst="rect">
            <a:avLst/>
          </a:prstGeom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50FCECC2-1B4D-4131-1490-02FDE20D9041}"/>
              </a:ext>
            </a:extLst>
          </p:cNvPr>
          <p:cNvGrpSpPr/>
          <p:nvPr/>
        </p:nvGrpSpPr>
        <p:grpSpPr>
          <a:xfrm>
            <a:off x="5075655" y="3417570"/>
            <a:ext cx="1942860" cy="5078730"/>
            <a:chOff x="4077" y="3037"/>
            <a:chExt cx="3031" cy="5332"/>
          </a:xfrm>
        </p:grpSpPr>
        <p:sp>
          <p:nvSpPr>
            <p:cNvPr id="10" name="文本框 18">
              <a:extLst>
                <a:ext uri="{FF2B5EF4-FFF2-40B4-BE49-F238E27FC236}">
                  <a16:creationId xmlns:a16="http://schemas.microsoft.com/office/drawing/2014/main" id="{45F48CCC-0DAD-D05E-D323-A66E99073559}"/>
                </a:ext>
              </a:extLst>
            </p:cNvPr>
            <p:cNvSpPr txBox="1"/>
            <p:nvPr/>
          </p:nvSpPr>
          <p:spPr>
            <a:xfrm>
              <a:off x="4526" y="3042"/>
              <a:ext cx="2133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500" b="1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팀</a:t>
              </a:r>
              <a:r>
                <a:rPr lang="en-US" altLang="ko-KR" sz="4500" b="1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  <a:cs typeface="Leelawadee UI" panose="020B0502040204020203"/>
                </a:rPr>
                <a:t>3</a:t>
              </a:r>
              <a:endParaRPr lang="en-US" altLang="zh-CN" sz="4500" b="1" dirty="0">
                <a:latin typeface="Leelawadee UI" panose="020B0502040204020203"/>
                <a:ea typeface="Calibri" panose="020F0502020204030204"/>
                <a:cs typeface="Leelawadee UI" panose="020B0502040204020203"/>
              </a:endParaRPr>
            </a:p>
          </p:txBody>
        </p:sp>
        <p:sp>
          <p:nvSpPr>
            <p:cNvPr id="11" name="矩形 38">
              <a:extLst>
                <a:ext uri="{FF2B5EF4-FFF2-40B4-BE49-F238E27FC236}">
                  <a16:creationId xmlns:a16="http://schemas.microsoft.com/office/drawing/2014/main" id="{2E9139D5-D5B1-43EF-C048-ED155CAD5509}"/>
                </a:ext>
              </a:extLst>
            </p:cNvPr>
            <p:cNvSpPr/>
            <p:nvPr/>
          </p:nvSpPr>
          <p:spPr>
            <a:xfrm>
              <a:off x="4077" y="3037"/>
              <a:ext cx="3031" cy="5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/>
            </a:p>
          </p:txBody>
        </p:sp>
      </p:grpSp>
      <p:sp>
        <p:nvSpPr>
          <p:cNvPr id="12" name="直角三角形 41">
            <a:extLst>
              <a:ext uri="{FF2B5EF4-FFF2-40B4-BE49-F238E27FC236}">
                <a16:creationId xmlns:a16="http://schemas.microsoft.com/office/drawing/2014/main" id="{CCF409CA-AA62-9B6F-19B6-11E2AE17C67F}"/>
              </a:ext>
            </a:extLst>
          </p:cNvPr>
          <p:cNvSpPr/>
          <p:nvPr/>
        </p:nvSpPr>
        <p:spPr>
          <a:xfrm rot="10800000">
            <a:off x="6722375" y="3421380"/>
            <a:ext cx="296140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pic>
        <p:nvPicPr>
          <p:cNvPr id="17" name="Picture 13" descr="pngwing.com (3)">
            <a:extLst>
              <a:ext uri="{FF2B5EF4-FFF2-40B4-BE49-F238E27FC236}">
                <a16:creationId xmlns:a16="http://schemas.microsoft.com/office/drawing/2014/main" id="{E7508143-0215-91EB-44AB-2D241A21C4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92303" y="4273868"/>
            <a:ext cx="1108924" cy="16506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2446A0-02D0-378F-C085-A3F0FD9649F7}"/>
              </a:ext>
            </a:extLst>
          </p:cNvPr>
          <p:cNvSpPr txBox="1"/>
          <p:nvPr/>
        </p:nvSpPr>
        <p:spPr>
          <a:xfrm>
            <a:off x="4939018" y="7832676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A3D4D6-66C6-D82A-FD7B-68BF5D9372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218084" y="6433159"/>
            <a:ext cx="1638528" cy="13813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025A66-1BF9-7A13-712A-23A7A46CDEB6}"/>
              </a:ext>
            </a:extLst>
          </p:cNvPr>
          <p:cNvSpPr txBox="1"/>
          <p:nvPr/>
        </p:nvSpPr>
        <p:spPr>
          <a:xfrm>
            <a:off x="4960559" y="5871730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sp>
        <p:nvSpPr>
          <p:cNvPr id="2" name="Text Box 11">
            <a:extLst>
              <a:ext uri="{FF2B5EF4-FFF2-40B4-BE49-F238E27FC236}">
                <a16:creationId xmlns:a16="http://schemas.microsoft.com/office/drawing/2014/main" id="{A4E8BC8B-68AF-27DE-703B-923D607D0156}"/>
              </a:ext>
            </a:extLst>
          </p:cNvPr>
          <p:cNvSpPr txBox="1"/>
          <p:nvPr/>
        </p:nvSpPr>
        <p:spPr>
          <a:xfrm>
            <a:off x="2643046" y="1765031"/>
            <a:ext cx="2402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23-01-27 </a:t>
            </a:r>
            <a:r>
              <a:rPr lang="ko-KR" altLang="en-US" b="1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비트풋살장</a:t>
            </a:r>
            <a:endParaRPr lang="en-US" b="1" dirty="0">
              <a:latin typeface="한컴 말랑말랑 Bold" panose="020F0803000000000000" pitchFamily="34" charset="-127"/>
              <a:ea typeface="한컴 말랑말랑 Bold" panose="020F0803000000000000" pitchFamily="34" charset="-127"/>
              <a:cs typeface="Leelawadee UI" panose="020B0502040204020203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F39DAF-2CC5-5449-BEFD-3AD69642593B}"/>
              </a:ext>
            </a:extLst>
          </p:cNvPr>
          <p:cNvGrpSpPr/>
          <p:nvPr/>
        </p:nvGrpSpPr>
        <p:grpSpPr>
          <a:xfrm>
            <a:off x="460769" y="704850"/>
            <a:ext cx="4714875" cy="1086058"/>
            <a:chOff x="460769" y="704850"/>
            <a:chExt cx="4714875" cy="1086058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F8140F5-2BF1-C7D1-4F19-6D580979D13F}"/>
                </a:ext>
              </a:extLst>
            </p:cNvPr>
            <p:cNvGrpSpPr/>
            <p:nvPr/>
          </p:nvGrpSpPr>
          <p:grpSpPr>
            <a:xfrm>
              <a:off x="460769" y="704850"/>
              <a:ext cx="4714875" cy="1086058"/>
              <a:chOff x="460769" y="704850"/>
              <a:chExt cx="4714875" cy="1086058"/>
            </a:xfrm>
          </p:grpSpPr>
          <p:sp>
            <p:nvSpPr>
              <p:cNvPr id="81" name="文本框 3">
                <a:extLst>
                  <a:ext uri="{FF2B5EF4-FFF2-40B4-BE49-F238E27FC236}">
                    <a16:creationId xmlns:a16="http://schemas.microsoft.com/office/drawing/2014/main" id="{2802B8DF-0EF0-F06E-1BCA-F1981F813E4E}"/>
                  </a:ext>
                </a:extLst>
              </p:cNvPr>
              <p:cNvSpPr txBox="1"/>
              <p:nvPr/>
            </p:nvSpPr>
            <p:spPr>
              <a:xfrm>
                <a:off x="460769" y="704850"/>
                <a:ext cx="471487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defRPr/>
                </a:pPr>
                <a:r>
                  <a:rPr lang="ko-KR" altLang="en-US" sz="4400" dirty="0">
                    <a:latin typeface="한컴 말랑말랑 Bold"/>
                    <a:ea typeface="한컴 말랑말랑 Bold"/>
                  </a:rPr>
                  <a:t>기술 설명</a:t>
                </a:r>
                <a:endParaRPr lang="ko-KR" altLang="zh-CN" sz="4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82" name="文本框 4">
                <a:extLst>
                  <a:ext uri="{FF2B5EF4-FFF2-40B4-BE49-F238E27FC236}">
                    <a16:creationId xmlns:a16="http://schemas.microsoft.com/office/drawing/2014/main" id="{4C29F879-4FCA-11D5-5B8B-2729B5523F9A}"/>
                  </a:ext>
                </a:extLst>
              </p:cNvPr>
              <p:cNvSpPr txBox="1"/>
              <p:nvPr/>
            </p:nvSpPr>
            <p:spPr>
              <a:xfrm>
                <a:off x="1155141" y="1375410"/>
                <a:ext cx="337756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>
                  <a:defRPr/>
                </a:pPr>
                <a:r>
                  <a:rPr lang="en-US" altLang="ko-KR" sz="2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말랑말랑 Bold"/>
                    <a:ea typeface="한컴 말랑말랑 Bold"/>
                  </a:rPr>
                  <a:t>Service &amp; notification</a:t>
                </a:r>
              </a:p>
            </p:txBody>
          </p:sp>
        </p:grpSp>
        <p:cxnSp>
          <p:nvCxnSpPr>
            <p:cNvPr id="80" name="直接连接符 5">
              <a:extLst>
                <a:ext uri="{FF2B5EF4-FFF2-40B4-BE49-F238E27FC236}">
                  <a16:creationId xmlns:a16="http://schemas.microsoft.com/office/drawing/2014/main" id="{37B28958-291B-10BA-1003-96F12B0268AE}"/>
                </a:ext>
              </a:extLst>
            </p:cNvPr>
            <p:cNvCxnSpPr/>
            <p:nvPr/>
          </p:nvCxnSpPr>
          <p:spPr>
            <a:xfrm>
              <a:off x="650316" y="775335"/>
              <a:ext cx="0" cy="9486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E98C124F-8D2C-F196-7189-F05D57D4094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386" y="4287569"/>
            <a:ext cx="1589911" cy="96674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3DB5A990-2C83-DAAB-7989-C6996AE4C8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86005" y="4770942"/>
            <a:ext cx="729241" cy="72924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EA6CB1B-6FEB-23F1-AB9D-E6B8118F1BC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540260" y="4825021"/>
            <a:ext cx="734789" cy="73478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34FF6772-D0FA-19A7-56AF-BCA4F35BB2A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54" y="4825021"/>
            <a:ext cx="771676" cy="762227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D539B9F4-7D05-B053-CF67-B235955ACC86}"/>
              </a:ext>
            </a:extLst>
          </p:cNvPr>
          <p:cNvGrpSpPr/>
          <p:nvPr/>
        </p:nvGrpSpPr>
        <p:grpSpPr>
          <a:xfrm>
            <a:off x="551647" y="2104873"/>
            <a:ext cx="1594679" cy="734789"/>
            <a:chOff x="551647" y="2104873"/>
            <a:chExt cx="1594679" cy="73478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A14EC5-1128-D146-42F4-1AA2247D9E4F}"/>
                </a:ext>
              </a:extLst>
            </p:cNvPr>
            <p:cNvSpPr txBox="1"/>
            <p:nvPr/>
          </p:nvSpPr>
          <p:spPr>
            <a:xfrm>
              <a:off x="1308727" y="2139577"/>
              <a:ext cx="8375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rgbClr val="FF0000"/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수락</a:t>
              </a: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A42370FD-52CE-01D5-1BF8-82C549EA9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51647" y="2104873"/>
              <a:ext cx="734789" cy="734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12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263 L 0.00156 0.39769 L 0.59392 0.4804 L 0.42656 0.24213 L 0.69045 0.24213 " pathEditMode="relative" ptsTypes="AAA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139 L -0.07683 0.45972 L 0.50277 0.53966 L 0.33107 0.29228 L 0.60937 0.28703 " pathEditMode="relative" ptsTypes="A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016 L -0.00643 0.40201 L 0.47178 0.48071 L 0.30512 0.24229 L 0.65078 0.24352 " pathEditMode="relative" ptsTypes="AAAAA">
                                      <p:cBhvr>
                                        <p:cTn id="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-0.00741 L -0.37179 0.06219 L -0.20946 0.29799 L -0.79939 0.21805 L -0.80295 -0.15155 " pathEditMode="relative" ptsTypes="AAA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61 C -0.00052 0.13703 -0.00078 0.27361 -0.00096 0.41018 L 0.35477 0.4824 L 0.18958 0.24537 L 0.56936 0.2466 " pathEditMode="relative" ptsTypes="AAA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509 L -0.37291 0.06312 L -0.20989 0.30155 L -0.80043 0.22161 L -0.82795 -0.15061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62 -0.01358 L 0.02265 0.4412 L 0.44948 0.28395 L 0.73863 0.10617 " pathEditMode="relative" ptsTypes="AAAA">
                                      <p:cBhvr>
                                        <p:cTn id="4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417 L -0.37266 0.06404 L -0.20816 0.30247 L -0.80018 0.21991 L -0.77344 -0.14846 " pathEditMode="relative" ptsTypes="AAAAA">
                                      <p:cBhvr>
                                        <p:cTn id="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5 -0.00139 L -0.37127 0.06697 L -0.20825 0.30663 L -0.68429 0.22407 L -0.68142 -0.14429 " pathEditMode="relative" ptsTypes="AAAAA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60769" y="312228"/>
            <a:ext cx="4714875" cy="1085850"/>
            <a:chOff x="1055" y="646"/>
            <a:chExt cx="4950" cy="1140"/>
          </a:xfrm>
        </p:grpSpPr>
        <p:sp>
          <p:nvSpPr>
            <p:cNvPr id="4" name="文本框 3"/>
            <p:cNvSpPr txBox="1"/>
            <p:nvPr/>
          </p:nvSpPr>
          <p:spPr>
            <a:xfrm>
              <a:off x="1055" y="646"/>
              <a:ext cx="4950" cy="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defRPr/>
              </a:pPr>
              <a:r>
                <a:rPr lang="ko-KR" altLang="zh-CN" sz="4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수행절차 및 방법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84" y="1350"/>
              <a:ext cx="3546" cy="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Architecture &amp; Tools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818207" y="3841037"/>
            <a:ext cx="1942860" cy="5078730"/>
            <a:chOff x="4077" y="3009"/>
            <a:chExt cx="3031" cy="5332"/>
          </a:xfrm>
        </p:grpSpPr>
        <p:grpSp>
          <p:nvGrpSpPr>
            <p:cNvPr id="7" name="Group 6"/>
            <p:cNvGrpSpPr/>
            <p:nvPr/>
          </p:nvGrpSpPr>
          <p:grpSpPr>
            <a:xfrm>
              <a:off x="4077" y="3009"/>
              <a:ext cx="3031" cy="5332"/>
              <a:chOff x="4077" y="3037"/>
              <a:chExt cx="3031" cy="533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526" y="3042"/>
                <a:ext cx="2133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4500" b="1" dirty="0">
                    <a:latin typeface="Leelawadee UI" panose="020B0502040204020203"/>
                    <a:ea typeface="Calibri" panose="020F0502020204030204"/>
                    <a:cs typeface="Leelawadee UI" panose="020B0502040204020203"/>
                  </a:rPr>
                  <a:t>C2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077" y="3037"/>
                <a:ext cx="3031" cy="5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</p:grpSp>
        <p:sp>
          <p:nvSpPr>
            <p:cNvPr id="42" name="直角三角形 41"/>
            <p:cNvSpPr/>
            <p:nvPr/>
          </p:nvSpPr>
          <p:spPr>
            <a:xfrm rot="10800000">
              <a:off x="6646" y="3013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  <p:pic>
          <p:nvPicPr>
            <p:cNvPr id="14" name="Picture 13" descr="pngwing.com (3)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27" y="3908"/>
              <a:ext cx="1730" cy="1733"/>
            </a:xfrm>
            <a:prstGeom prst="rect">
              <a:avLst/>
            </a:prstGeom>
          </p:spPr>
        </p:pic>
      </p:grpSp>
      <p:sp>
        <p:nvSpPr>
          <p:cNvPr id="47" name="Left-Right Arrow 46"/>
          <p:cNvSpPr/>
          <p:nvPr/>
        </p:nvSpPr>
        <p:spPr>
          <a:xfrm>
            <a:off x="4530778" y="6244195"/>
            <a:ext cx="1558290" cy="272415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sp>
        <p:nvSpPr>
          <p:cNvPr id="15" name="Down Arrow 14"/>
          <p:cNvSpPr/>
          <p:nvPr/>
        </p:nvSpPr>
        <p:spPr>
          <a:xfrm>
            <a:off x="2417922" y="2638425"/>
            <a:ext cx="311468" cy="7524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6338888" y="1941196"/>
            <a:ext cx="10850738" cy="4575414"/>
            <a:chOff x="11904" y="3011"/>
            <a:chExt cx="11391" cy="3675"/>
          </a:xfrm>
        </p:grpSpPr>
        <p:sp>
          <p:nvSpPr>
            <p:cNvPr id="36" name="矩形 35"/>
            <p:cNvSpPr/>
            <p:nvPr/>
          </p:nvSpPr>
          <p:spPr>
            <a:xfrm>
              <a:off x="11904" y="3011"/>
              <a:ext cx="11391" cy="3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0" name="直角三角形 39"/>
            <p:cNvSpPr/>
            <p:nvPr/>
          </p:nvSpPr>
          <p:spPr>
            <a:xfrm rot="5400000">
              <a:off x="11904" y="3024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823586" y="718186"/>
            <a:ext cx="11907203" cy="9003983"/>
            <a:chOff x="1152" y="6496"/>
            <a:chExt cx="12501" cy="9453"/>
          </a:xfrm>
        </p:grpSpPr>
        <p:sp>
          <p:nvSpPr>
            <p:cNvPr id="21" name="文本框 20"/>
            <p:cNvSpPr txBox="1"/>
            <p:nvPr/>
          </p:nvSpPr>
          <p:spPr>
            <a:xfrm>
              <a:off x="6443" y="6496"/>
              <a:ext cx="2358" cy="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/>
                  <a:ea typeface="FZZhengHeiS-DB-GB"/>
                </a:defRPr>
              </a:lvl1pPr>
            </a:lstStyle>
            <a:p>
              <a:pPr algn="ctr">
                <a:defRPr/>
              </a:pPr>
              <a:r>
                <a:rPr lang="en-US" altLang="zh-CN" sz="4500" b="1">
                  <a:solidFill>
                    <a:schemeClr val="tx1"/>
                  </a:solidFill>
                  <a:effectLst/>
                  <a:latin typeface="Leelawadee UI" panose="020B0502040204020203"/>
                  <a:ea typeface="Calibri" panose="020F0502020204030204"/>
                  <a:cs typeface="Leelawadee UI" panose="020B0502040204020203"/>
                </a:rPr>
                <a:t>Server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152" y="6496"/>
              <a:ext cx="12501" cy="94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53" name="直角三角形 39"/>
          <p:cNvSpPr/>
          <p:nvPr/>
        </p:nvSpPr>
        <p:spPr>
          <a:xfrm rot="5400000">
            <a:off x="5815965" y="718185"/>
            <a:ext cx="440055" cy="44005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700"/>
          </a:p>
        </p:txBody>
      </p:sp>
      <p:sp>
        <p:nvSpPr>
          <p:cNvPr id="12" name="Text Box 11"/>
          <p:cNvSpPr txBox="1"/>
          <p:nvPr/>
        </p:nvSpPr>
        <p:spPr>
          <a:xfrm>
            <a:off x="1479709" y="2006951"/>
            <a:ext cx="21878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날짜</a:t>
            </a:r>
            <a:r>
              <a:rPr lang="en-US" altLang="ko-KR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/</a:t>
            </a:r>
            <a:r>
              <a:rPr lang="ko-KR" altLang="en-US" sz="2700" b="1" dirty="0"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Leelawadee UI" panose="020B0502040204020203"/>
              </a:rPr>
              <a:t>구장</a:t>
            </a:r>
            <a:endParaRPr lang="en-US" sz="2700" b="1" dirty="0">
              <a:latin typeface="한컴 말랑말랑 Bold" panose="020F0803000000000000" pitchFamily="34" charset="-127"/>
              <a:ea typeface="한컴 말랑말랑 Bold" panose="020F0803000000000000" pitchFamily="34" charset="-127"/>
              <a:cs typeface="Leelawadee UI" panose="020B0502040204020203"/>
            </a:endParaRPr>
          </a:p>
        </p:txBody>
      </p:sp>
      <p:pic>
        <p:nvPicPr>
          <p:cNvPr id="35" name="Content Placeholder 3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1060" t="9100" r="29540" b="8320"/>
          <a:stretch>
            <a:fillRect/>
          </a:stretch>
        </p:blipFill>
        <p:spPr>
          <a:xfrm>
            <a:off x="10935262" y="1214178"/>
            <a:ext cx="2026920" cy="1963154"/>
          </a:xfrm>
          <a:prstGeom prst="rect">
            <a:avLst/>
          </a:prstGeom>
        </p:spPr>
      </p:pic>
      <p:grpSp>
        <p:nvGrpSpPr>
          <p:cNvPr id="17" name="Group 15">
            <a:extLst>
              <a:ext uri="{FF2B5EF4-FFF2-40B4-BE49-F238E27FC236}">
                <a16:creationId xmlns:a16="http://schemas.microsoft.com/office/drawing/2014/main" id="{5A45C31E-0D14-106B-B683-D852203C32C4}"/>
              </a:ext>
            </a:extLst>
          </p:cNvPr>
          <p:cNvGrpSpPr/>
          <p:nvPr/>
        </p:nvGrpSpPr>
        <p:grpSpPr>
          <a:xfrm>
            <a:off x="438572" y="3841037"/>
            <a:ext cx="1888853" cy="5078730"/>
            <a:chOff x="4077" y="3009"/>
            <a:chExt cx="3031" cy="5332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7282594E-4F1E-E14B-9153-090879FC0664}"/>
                </a:ext>
              </a:extLst>
            </p:cNvPr>
            <p:cNvGrpSpPr/>
            <p:nvPr/>
          </p:nvGrpSpPr>
          <p:grpSpPr>
            <a:xfrm>
              <a:off x="4077" y="3009"/>
              <a:ext cx="3031" cy="5332"/>
              <a:chOff x="4077" y="3037"/>
              <a:chExt cx="3031" cy="5332"/>
            </a:xfrm>
          </p:grpSpPr>
          <p:sp>
            <p:nvSpPr>
              <p:cNvPr id="24" name="文本框 18">
                <a:extLst>
                  <a:ext uri="{FF2B5EF4-FFF2-40B4-BE49-F238E27FC236}">
                    <a16:creationId xmlns:a16="http://schemas.microsoft.com/office/drawing/2014/main" id="{1B8A9FD5-56D1-0439-8EA4-98FD98E39988}"/>
                  </a:ext>
                </a:extLst>
              </p:cNvPr>
              <p:cNvSpPr txBox="1"/>
              <p:nvPr/>
            </p:nvSpPr>
            <p:spPr>
              <a:xfrm>
                <a:off x="4526" y="3042"/>
                <a:ext cx="2133" cy="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4500" b="1" dirty="0">
                    <a:latin typeface="Leelawadee UI" panose="020B0502040204020203"/>
                    <a:ea typeface="Calibri" panose="020F0502020204030204"/>
                    <a:cs typeface="Leelawadee UI" panose="020B0502040204020203"/>
                  </a:rPr>
                  <a:t>C1</a:t>
                </a:r>
              </a:p>
            </p:txBody>
          </p:sp>
          <p:sp>
            <p:nvSpPr>
              <p:cNvPr id="26" name="矩形 38">
                <a:extLst>
                  <a:ext uri="{FF2B5EF4-FFF2-40B4-BE49-F238E27FC236}">
                    <a16:creationId xmlns:a16="http://schemas.microsoft.com/office/drawing/2014/main" id="{9B6ADA4C-CF66-2A21-A75D-6DFF352D3310}"/>
                  </a:ext>
                </a:extLst>
              </p:cNvPr>
              <p:cNvSpPr/>
              <p:nvPr/>
            </p:nvSpPr>
            <p:spPr>
              <a:xfrm>
                <a:off x="4077" y="3037"/>
                <a:ext cx="3031" cy="5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</p:grpSp>
        <p:sp>
          <p:nvSpPr>
            <p:cNvPr id="20" name="直角三角形 41">
              <a:extLst>
                <a:ext uri="{FF2B5EF4-FFF2-40B4-BE49-F238E27FC236}">
                  <a16:creationId xmlns:a16="http://schemas.microsoft.com/office/drawing/2014/main" id="{B129B423-413E-DFBE-9828-86B4C2E4728F}"/>
                </a:ext>
              </a:extLst>
            </p:cNvPr>
            <p:cNvSpPr/>
            <p:nvPr/>
          </p:nvSpPr>
          <p:spPr>
            <a:xfrm rot="10800000">
              <a:off x="6646" y="3013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  <p:pic>
          <p:nvPicPr>
            <p:cNvPr id="23" name="Picture 13" descr="pngwing.com (3)">
              <a:extLst>
                <a:ext uri="{FF2B5EF4-FFF2-40B4-BE49-F238E27FC236}">
                  <a16:creationId xmlns:a16="http://schemas.microsoft.com/office/drawing/2014/main" id="{3A29D1AB-4317-435F-9FAB-8F510B18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27" y="3908"/>
              <a:ext cx="1730" cy="1733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7668ACA-25B1-EDD2-808E-4AC87BAD9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67418" y="3669790"/>
            <a:ext cx="2438399" cy="1361644"/>
          </a:xfrm>
          <a:prstGeom prst="rect">
            <a:avLst/>
          </a:prstGeom>
        </p:spPr>
      </p:pic>
      <p:pic>
        <p:nvPicPr>
          <p:cNvPr id="93" name="내용 개체 틀 92">
            <a:extLst>
              <a:ext uri="{FF2B5EF4-FFF2-40B4-BE49-F238E27FC236}">
                <a16:creationId xmlns:a16="http://schemas.microsoft.com/office/drawing/2014/main" id="{1423BD54-B4A0-ADB3-1109-841AC103A7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12" y="7310246"/>
            <a:ext cx="2647950" cy="1724025"/>
          </a:xfr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6B33367-24E2-2306-65A7-95620AAAFA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069853" y="3835777"/>
            <a:ext cx="2799879" cy="10296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EC5CBAF-7D96-ADBD-36DE-D5A9742E2C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434346" y="3615482"/>
            <a:ext cx="3206464" cy="16032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065012-1D0A-382D-5C2E-4144D754D0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17072" y="3134409"/>
            <a:ext cx="564343" cy="46819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6E6B6E0-5D3C-2402-2266-C4D355F19369}"/>
              </a:ext>
            </a:extLst>
          </p:cNvPr>
          <p:cNvCxnSpPr>
            <a:stCxn id="32" idx="1"/>
          </p:cNvCxnSpPr>
          <p:nvPr/>
        </p:nvCxnSpPr>
        <p:spPr>
          <a:xfrm flipH="1">
            <a:off x="6778976" y="3368507"/>
            <a:ext cx="138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982E7EB-A62A-CF03-B289-04C6B757F48F}"/>
              </a:ext>
            </a:extLst>
          </p:cNvPr>
          <p:cNvCxnSpPr/>
          <p:nvPr/>
        </p:nvCxnSpPr>
        <p:spPr>
          <a:xfrm>
            <a:off x="6778976" y="3368507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0E4C675-6118-A8C4-615B-BC2CB91FFDCC}"/>
              </a:ext>
            </a:extLst>
          </p:cNvPr>
          <p:cNvCxnSpPr>
            <a:cxnSpLocks/>
          </p:cNvCxnSpPr>
          <p:nvPr/>
        </p:nvCxnSpPr>
        <p:spPr>
          <a:xfrm>
            <a:off x="6778976" y="5218714"/>
            <a:ext cx="3378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566332D-7D6B-93BA-F942-BEABDFE967E6}"/>
              </a:ext>
            </a:extLst>
          </p:cNvPr>
          <p:cNvCxnSpPr>
            <a:cxnSpLocks/>
          </p:cNvCxnSpPr>
          <p:nvPr/>
        </p:nvCxnSpPr>
        <p:spPr>
          <a:xfrm flipV="1">
            <a:off x="10157460" y="3368507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07E630D-99EF-C163-4EE4-EB72365C0C6F}"/>
              </a:ext>
            </a:extLst>
          </p:cNvPr>
          <p:cNvCxnSpPr>
            <a:stCxn id="32" idx="3"/>
          </p:cNvCxnSpPr>
          <p:nvPr/>
        </p:nvCxnSpPr>
        <p:spPr>
          <a:xfrm>
            <a:off x="7481415" y="3368507"/>
            <a:ext cx="2676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6353BF1C-586A-84D1-1753-D7BF39BF15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12715" y="3107255"/>
            <a:ext cx="564343" cy="468196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5593EC8-BEDF-1E14-53BB-C09C93488FB4}"/>
              </a:ext>
            </a:extLst>
          </p:cNvPr>
          <p:cNvCxnSpPr>
            <a:stCxn id="62" idx="1"/>
          </p:cNvCxnSpPr>
          <p:nvPr/>
        </p:nvCxnSpPr>
        <p:spPr>
          <a:xfrm flipH="1">
            <a:off x="10374619" y="3341353"/>
            <a:ext cx="138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369BE92-DED8-89D7-259C-92AF766C2B37}"/>
              </a:ext>
            </a:extLst>
          </p:cNvPr>
          <p:cNvCxnSpPr/>
          <p:nvPr/>
        </p:nvCxnSpPr>
        <p:spPr>
          <a:xfrm>
            <a:off x="10374619" y="3341353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DE5D48F-C47E-0B9D-864B-105266440B1C}"/>
              </a:ext>
            </a:extLst>
          </p:cNvPr>
          <p:cNvCxnSpPr>
            <a:cxnSpLocks/>
          </p:cNvCxnSpPr>
          <p:nvPr/>
        </p:nvCxnSpPr>
        <p:spPr>
          <a:xfrm>
            <a:off x="10374619" y="5191560"/>
            <a:ext cx="3378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0EF8B80-EA5D-751A-9C40-EC0C4665A923}"/>
              </a:ext>
            </a:extLst>
          </p:cNvPr>
          <p:cNvCxnSpPr>
            <a:cxnSpLocks/>
          </p:cNvCxnSpPr>
          <p:nvPr/>
        </p:nvCxnSpPr>
        <p:spPr>
          <a:xfrm flipV="1">
            <a:off x="13753103" y="3341353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CAF544A-0DB8-81ED-6D3D-85FF644AC0AA}"/>
              </a:ext>
            </a:extLst>
          </p:cNvPr>
          <p:cNvCxnSpPr>
            <a:stCxn id="62" idx="3"/>
          </p:cNvCxnSpPr>
          <p:nvPr/>
        </p:nvCxnSpPr>
        <p:spPr>
          <a:xfrm>
            <a:off x="11077058" y="3341353"/>
            <a:ext cx="2676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F73106E6-2F4D-539D-F2A5-342D16C613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061531" y="3107255"/>
            <a:ext cx="564343" cy="468196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81A4607-154A-EC5A-9DB8-9716C4ED064B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13923435" y="3341353"/>
            <a:ext cx="138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3BB307B-509F-582F-14D5-18F054F2FB4A}"/>
              </a:ext>
            </a:extLst>
          </p:cNvPr>
          <p:cNvCxnSpPr>
            <a:cxnSpLocks/>
          </p:cNvCxnSpPr>
          <p:nvPr/>
        </p:nvCxnSpPr>
        <p:spPr>
          <a:xfrm flipH="1">
            <a:off x="13917695" y="3341353"/>
            <a:ext cx="5740" cy="187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7FBDAF2-EA38-B5F9-9BB6-581AD4817352}"/>
              </a:ext>
            </a:extLst>
          </p:cNvPr>
          <p:cNvCxnSpPr>
            <a:cxnSpLocks/>
          </p:cNvCxnSpPr>
          <p:nvPr/>
        </p:nvCxnSpPr>
        <p:spPr>
          <a:xfrm>
            <a:off x="13917695" y="5218714"/>
            <a:ext cx="307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17B10CA-EC51-5FA2-D8E7-F1BE853AB5C4}"/>
              </a:ext>
            </a:extLst>
          </p:cNvPr>
          <p:cNvCxnSpPr>
            <a:cxnSpLocks/>
          </p:cNvCxnSpPr>
          <p:nvPr/>
        </p:nvCxnSpPr>
        <p:spPr>
          <a:xfrm flipV="1">
            <a:off x="16992600" y="3368507"/>
            <a:ext cx="0" cy="18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2078EE9-B71C-2B0F-FF61-F8F92472D63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4625874" y="3341353"/>
            <a:ext cx="2366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7">
            <a:extLst>
              <a:ext uri="{FF2B5EF4-FFF2-40B4-BE49-F238E27FC236}">
                <a16:creationId xmlns:a16="http://schemas.microsoft.com/office/drawing/2014/main" id="{A6704572-E673-42BA-7C1B-5A47F92E35B1}"/>
              </a:ext>
            </a:extLst>
          </p:cNvPr>
          <p:cNvGrpSpPr/>
          <p:nvPr/>
        </p:nvGrpSpPr>
        <p:grpSpPr>
          <a:xfrm>
            <a:off x="7774644" y="6972300"/>
            <a:ext cx="2955327" cy="2236767"/>
            <a:chOff x="11904" y="3011"/>
            <a:chExt cx="11391" cy="3675"/>
          </a:xfrm>
        </p:grpSpPr>
        <p:sp>
          <p:nvSpPr>
            <p:cNvPr id="85" name="矩形 35">
              <a:extLst>
                <a:ext uri="{FF2B5EF4-FFF2-40B4-BE49-F238E27FC236}">
                  <a16:creationId xmlns:a16="http://schemas.microsoft.com/office/drawing/2014/main" id="{7CB64C1B-E32B-9D99-5139-24246E97AE6C}"/>
                </a:ext>
              </a:extLst>
            </p:cNvPr>
            <p:cNvSpPr/>
            <p:nvPr/>
          </p:nvSpPr>
          <p:spPr>
            <a:xfrm>
              <a:off x="11904" y="3011"/>
              <a:ext cx="11391" cy="3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86" name="直角三角形 39">
              <a:extLst>
                <a:ext uri="{FF2B5EF4-FFF2-40B4-BE49-F238E27FC236}">
                  <a16:creationId xmlns:a16="http://schemas.microsoft.com/office/drawing/2014/main" id="{4B7F5B7C-3CEE-297C-ABDC-541D33BFBEFA}"/>
                </a:ext>
              </a:extLst>
            </p:cNvPr>
            <p:cNvSpPr/>
            <p:nvPr/>
          </p:nvSpPr>
          <p:spPr>
            <a:xfrm rot="5400000">
              <a:off x="11904" y="3024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</p:grpSp>
      <p:grpSp>
        <p:nvGrpSpPr>
          <p:cNvPr id="89" name="Group 7">
            <a:extLst>
              <a:ext uri="{FF2B5EF4-FFF2-40B4-BE49-F238E27FC236}">
                <a16:creationId xmlns:a16="http://schemas.microsoft.com/office/drawing/2014/main" id="{E1EDA524-2B97-03BF-2F9C-A8471EE59194}"/>
              </a:ext>
            </a:extLst>
          </p:cNvPr>
          <p:cNvGrpSpPr/>
          <p:nvPr/>
        </p:nvGrpSpPr>
        <p:grpSpPr>
          <a:xfrm>
            <a:off x="12360873" y="6972300"/>
            <a:ext cx="2955327" cy="2236767"/>
            <a:chOff x="11904" y="3011"/>
            <a:chExt cx="11391" cy="3675"/>
          </a:xfrm>
        </p:grpSpPr>
        <p:sp>
          <p:nvSpPr>
            <p:cNvPr id="90" name="矩形 35">
              <a:extLst>
                <a:ext uri="{FF2B5EF4-FFF2-40B4-BE49-F238E27FC236}">
                  <a16:creationId xmlns:a16="http://schemas.microsoft.com/office/drawing/2014/main" id="{0A207034-93CB-F442-F4A5-B8D316E7F853}"/>
                </a:ext>
              </a:extLst>
            </p:cNvPr>
            <p:cNvSpPr/>
            <p:nvPr/>
          </p:nvSpPr>
          <p:spPr>
            <a:xfrm>
              <a:off x="11904" y="3011"/>
              <a:ext cx="11391" cy="3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91" name="直角三角形 39">
              <a:extLst>
                <a:ext uri="{FF2B5EF4-FFF2-40B4-BE49-F238E27FC236}">
                  <a16:creationId xmlns:a16="http://schemas.microsoft.com/office/drawing/2014/main" id="{BE98F33D-5E60-55C1-39E4-DDE41B1CDA55}"/>
                </a:ext>
              </a:extLst>
            </p:cNvPr>
            <p:cNvSpPr/>
            <p:nvPr/>
          </p:nvSpPr>
          <p:spPr>
            <a:xfrm rot="5400000">
              <a:off x="11904" y="3024"/>
              <a:ext cx="462" cy="46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00"/>
            </a:p>
          </p:txBody>
        </p:sp>
      </p:grpSp>
      <p:pic>
        <p:nvPicPr>
          <p:cNvPr id="94" name="Picture 45">
            <a:extLst>
              <a:ext uri="{FF2B5EF4-FFF2-40B4-BE49-F238E27FC236}">
                <a16:creationId xmlns:a16="http://schemas.microsoft.com/office/drawing/2014/main" id="{64F83164-1B8F-A62F-ECF9-90D096F0C8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762348" y="7426539"/>
            <a:ext cx="2138126" cy="12573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6338DDE-DB00-1F3C-A5A7-12610D79719B}"/>
              </a:ext>
            </a:extLst>
          </p:cNvPr>
          <p:cNvSpPr txBox="1"/>
          <p:nvPr/>
        </p:nvSpPr>
        <p:spPr>
          <a:xfrm>
            <a:off x="140859" y="8332439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C3043ED7-B8D6-14DE-5BBE-62BCC213A09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98059" y="6833011"/>
            <a:ext cx="1638528" cy="1381317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33C6520-21BA-47F6-A263-3A8D784DF679}"/>
              </a:ext>
            </a:extLst>
          </p:cNvPr>
          <p:cNvSpPr txBox="1"/>
          <p:nvPr/>
        </p:nvSpPr>
        <p:spPr>
          <a:xfrm>
            <a:off x="2561988" y="8332439"/>
            <a:ext cx="25146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>
                <a:latin typeface="한컴 말랑말랑 Bold"/>
                <a:ea typeface="한컴 말랑말랑 Bold"/>
              </a:rPr>
              <a:t>WEB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E0F7EF7-3EE1-8745-E291-316EE5838C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019188" y="6833011"/>
            <a:ext cx="1638528" cy="138131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739C08E-FF49-2C81-46F9-1850672F2481}"/>
              </a:ext>
            </a:extLst>
          </p:cNvPr>
          <p:cNvSpPr txBox="1"/>
          <p:nvPr/>
        </p:nvSpPr>
        <p:spPr>
          <a:xfrm>
            <a:off x="2501332" y="6311426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7E8F8ED-0971-4C4B-344D-063755769FA3}"/>
              </a:ext>
            </a:extLst>
          </p:cNvPr>
          <p:cNvSpPr txBox="1"/>
          <p:nvPr/>
        </p:nvSpPr>
        <p:spPr>
          <a:xfrm>
            <a:off x="113321" y="6303836"/>
            <a:ext cx="2514600" cy="483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dirty="0">
                <a:latin typeface="한컴 말랑말랑 Bold"/>
                <a:ea typeface="한컴 말랑말랑 Bold"/>
              </a:rPr>
              <a:t>MOBILE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12449B75-9624-A1EE-7A9D-D473DE0DC5C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074515" y="2768814"/>
            <a:ext cx="1143000" cy="1143000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50C9C40C-751B-B103-43E7-A8B351BBF8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428252" y="2935742"/>
            <a:ext cx="734789" cy="73478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391CE295-563F-37B1-27C7-64CE79FEE7E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28103" y="2933700"/>
            <a:ext cx="729241" cy="729241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BBFD271-7E51-A1D8-D809-AD961A9B57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046635" y="5428003"/>
            <a:ext cx="734789" cy="73478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446A7AAA-64C4-BF6F-9C76-448A3F436DC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622332" y="2072504"/>
            <a:ext cx="2133600" cy="1839310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A6FE0C2-408F-5755-C685-971A8FFD8E1D}"/>
              </a:ext>
            </a:extLst>
          </p:cNvPr>
          <p:cNvGrpSpPr/>
          <p:nvPr/>
        </p:nvGrpSpPr>
        <p:grpSpPr>
          <a:xfrm>
            <a:off x="7386234" y="1606688"/>
            <a:ext cx="2149830" cy="738225"/>
            <a:chOff x="6844775" y="1015691"/>
            <a:chExt cx="2149830" cy="738225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F8C009EC-F698-2819-E72C-A8A7BBE05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259816" y="1019127"/>
              <a:ext cx="734789" cy="734789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AC322B28-1777-48CB-470A-68DD81CBB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844775" y="1015691"/>
              <a:ext cx="729241" cy="72924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2C04E49-2F28-D170-B673-42CFD9CCA4A8}"/>
                </a:ext>
              </a:extLst>
            </p:cNvPr>
            <p:cNvSpPr txBox="1"/>
            <p:nvPr/>
          </p:nvSpPr>
          <p:spPr>
            <a:xfrm>
              <a:off x="7650216" y="1212878"/>
              <a:ext cx="564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VS</a:t>
              </a:r>
              <a:endParaRPr lang="ko-KR" altLang="en-US" sz="20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06028CD-F45D-103A-1DBC-435F27DF6C60}"/>
              </a:ext>
            </a:extLst>
          </p:cNvPr>
          <p:cNvSpPr txBox="1"/>
          <p:nvPr/>
        </p:nvSpPr>
        <p:spPr>
          <a:xfrm>
            <a:off x="15638433" y="5272327"/>
            <a:ext cx="564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OK</a:t>
            </a:r>
            <a:endParaRPr lang="ko-KR" altLang="en-US" sz="2000" dirty="0">
              <a:solidFill>
                <a:srgbClr val="FF000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E32BA14C-86AC-DEC6-0803-9CCEDF85311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817783" y="577085"/>
            <a:ext cx="1484054" cy="12793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1A7740A-251A-E77D-79F7-B9D4C82FE62B}"/>
                  </a:ext>
                </a:extLst>
              </p14:cNvPr>
              <p14:cNvContentPartPr/>
              <p14:nvPr/>
            </p14:nvContentPartPr>
            <p14:xfrm>
              <a:off x="3250754" y="623714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1A7740A-251A-E77D-79F7-B9D4C82FE6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96754" y="51607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B572F33-BF35-B18F-7468-6EDF324DE02A}"/>
                  </a:ext>
                </a:extLst>
              </p14:cNvPr>
              <p14:cNvContentPartPr/>
              <p14:nvPr/>
            </p14:nvContentPartPr>
            <p14:xfrm>
              <a:off x="2757554" y="2176754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B572F33-BF35-B18F-7468-6EDF324DE02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03554" y="206911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6444FED-6A3A-0543-CDA4-A3819A3DA573}"/>
                  </a:ext>
                </a:extLst>
              </p14:cNvPr>
              <p14:cNvContentPartPr/>
              <p14:nvPr/>
            </p14:nvContentPartPr>
            <p14:xfrm>
              <a:off x="2757554" y="2176754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6444FED-6A3A-0543-CDA4-A3819A3DA5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03554" y="2069114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2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0"/>
          <p:cNvGrpSpPr/>
          <p:nvPr/>
        </p:nvGrpSpPr>
        <p:grpSpPr>
          <a:xfrm>
            <a:off x="-262752" y="-1"/>
            <a:ext cx="18779352" cy="10287001"/>
            <a:chOff x="-262752" y="-1"/>
            <a:chExt cx="18779352" cy="10287001"/>
          </a:xfrm>
        </p:grpSpPr>
        <p:pic>
          <p:nvPicPr>
            <p:cNvPr id="1009" name="그림 100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14400" y="876300"/>
              <a:ext cx="17602200" cy="8458200"/>
            </a:xfrm>
            <a:prstGeom prst="rect">
              <a:avLst/>
            </a:prstGeom>
          </p:spPr>
        </p:pic>
        <p:pic>
          <p:nvPicPr>
            <p:cNvPr id="1007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0" y="-1"/>
              <a:ext cx="18288000" cy="10287001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grpSp>
          <p:nvGrpSpPr>
            <p:cNvPr id="1003" name="그룹 1003"/>
            <p:cNvGrpSpPr/>
            <p:nvPr/>
          </p:nvGrpSpPr>
          <p:grpSpPr>
            <a:xfrm>
              <a:off x="-262752" y="3536341"/>
              <a:ext cx="8483202" cy="2832476"/>
              <a:chOff x="-262752" y="3536341"/>
              <a:chExt cx="8483202" cy="2832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-262752" y="3536341"/>
                <a:ext cx="8483202" cy="2832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04526" y="4916611"/>
              <a:ext cx="10250803" cy="110031"/>
              <a:chOff x="8104527" y="4916611"/>
              <a:chExt cx="10250803" cy="1100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104527" y="4916611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05" name="TextBox 1004"/>
            <p:cNvSpPr txBox="1"/>
            <p:nvPr/>
          </p:nvSpPr>
          <p:spPr>
            <a:xfrm>
              <a:off x="1371599" y="4152900"/>
              <a:ext cx="2971801" cy="445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[</a:t>
              </a:r>
              <a:r>
                <a:rPr lang="ko-KR" altLang="en-US" sz="24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 시연 영상 </a:t>
              </a:r>
              <a:r>
                <a:rPr lang="en-US" altLang="ko-KR" sz="24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]</a:t>
              </a:r>
            </a:p>
          </p:txBody>
        </p:sp>
        <p:sp>
          <p:nvSpPr>
            <p:cNvPr id="1006" name="TextBox 1005"/>
            <p:cNvSpPr txBox="1"/>
            <p:nvPr/>
          </p:nvSpPr>
          <p:spPr>
            <a:xfrm>
              <a:off x="1447795" y="4773930"/>
              <a:ext cx="5943600" cy="64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6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Mobile, Web</a:t>
              </a:r>
              <a:r>
                <a:rPr lang="ko-KR" altLang="en-US" sz="36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9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그룹 1311"/>
          <p:cNvGrpSpPr/>
          <p:nvPr/>
        </p:nvGrpSpPr>
        <p:grpSpPr>
          <a:xfrm>
            <a:off x="0" y="0"/>
            <a:ext cx="17715443" cy="10450947"/>
            <a:chOff x="0" y="0"/>
            <a:chExt cx="17715443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11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57150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기능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(</a:t>
              </a: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알림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)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085" name="그룹 1004"/>
            <p:cNvGrpSpPr/>
            <p:nvPr/>
          </p:nvGrpSpPr>
          <p:grpSpPr>
            <a:xfrm rot="9087015">
              <a:off x="11429999" y="7018706"/>
              <a:ext cx="1314718" cy="184013"/>
              <a:chOff x="11329285" y="6136195"/>
              <a:chExt cx="1314718" cy="184013"/>
            </a:xfrm>
          </p:grpSpPr>
          <p:pic>
            <p:nvPicPr>
              <p:cNvPr id="1087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89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1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5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7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9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00" name="그룹 1004"/>
            <p:cNvGrpSpPr/>
            <p:nvPr/>
          </p:nvGrpSpPr>
          <p:grpSpPr>
            <a:xfrm rot="12391454">
              <a:off x="11438787" y="4055773"/>
              <a:ext cx="1314714" cy="184012"/>
              <a:chOff x="11329287" y="6136197"/>
              <a:chExt cx="1314714" cy="184012"/>
            </a:xfrm>
          </p:grpSpPr>
          <p:pic>
            <p:nvPicPr>
              <p:cNvPr id="1102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4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6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8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0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2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4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16" name="그룹 1004"/>
            <p:cNvGrpSpPr/>
            <p:nvPr/>
          </p:nvGrpSpPr>
          <p:grpSpPr>
            <a:xfrm rot="10775150">
              <a:off x="5543284" y="7316932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1" name="TextBox 1130"/>
            <p:cNvSpPr txBox="1"/>
            <p:nvPr/>
          </p:nvSpPr>
          <p:spPr>
            <a:xfrm>
              <a:off x="2489428" y="8322584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dirty="0">
                  <a:latin typeface="한컴 말랑말랑 Bold"/>
                  <a:ea typeface="한컴 말랑말랑 Bold"/>
                </a:rPr>
                <a:t>MOBILE</a:t>
              </a:r>
            </a:p>
          </p:txBody>
        </p:sp>
        <p:sp>
          <p:nvSpPr>
            <p:cNvPr id="1132" name="TextBox 1131"/>
            <p:cNvSpPr txBox="1"/>
            <p:nvPr/>
          </p:nvSpPr>
          <p:spPr>
            <a:xfrm>
              <a:off x="2514600" y="4509328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WEB</a:t>
              </a:r>
            </a:p>
          </p:txBody>
        </p:sp>
        <p:sp>
          <p:nvSpPr>
            <p:cNvPr id="1140" name="TextBox 1139"/>
            <p:cNvSpPr txBox="1"/>
            <p:nvPr/>
          </p:nvSpPr>
          <p:spPr>
            <a:xfrm>
              <a:off x="7772400" y="831723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FCM</a:t>
              </a:r>
            </a:p>
          </p:txBody>
        </p:sp>
        <p:sp>
          <p:nvSpPr>
            <p:cNvPr id="1146" name="TextBox 1145"/>
            <p:cNvSpPr txBox="1"/>
            <p:nvPr/>
          </p:nvSpPr>
          <p:spPr>
            <a:xfrm>
              <a:off x="13030200" y="633603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알림 작성</a:t>
              </a:r>
            </a:p>
          </p:txBody>
        </p:sp>
        <p:pic>
          <p:nvPicPr>
            <p:cNvPr id="1272" name="그림 127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124200" y="6286500"/>
              <a:ext cx="1295580" cy="1962424"/>
            </a:xfrm>
            <a:prstGeom prst="rect">
              <a:avLst/>
            </a:prstGeom>
          </p:spPr>
        </p:pic>
        <p:grpSp>
          <p:nvGrpSpPr>
            <p:cNvPr id="1289" name="그룹 1004"/>
            <p:cNvGrpSpPr/>
            <p:nvPr/>
          </p:nvGrpSpPr>
          <p:grpSpPr>
            <a:xfrm rot="10775150">
              <a:off x="5543284" y="3583132"/>
              <a:ext cx="1314716" cy="184016"/>
              <a:chOff x="11329285" y="6136191"/>
              <a:chExt cx="1314716" cy="184016"/>
            </a:xfrm>
          </p:grpSpPr>
          <p:pic>
            <p:nvPicPr>
              <p:cNvPr id="1290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1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4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5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6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302" name="그림 130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971800" y="3009900"/>
              <a:ext cx="1638528" cy="1381317"/>
            </a:xfrm>
            <a:prstGeom prst="rect">
              <a:avLst/>
            </a:prstGeom>
          </p:spPr>
        </p:pic>
        <p:pic>
          <p:nvPicPr>
            <p:cNvPr id="1303" name="그림 130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293849" y="6235514"/>
              <a:ext cx="1700301" cy="1955985"/>
            </a:xfrm>
            <a:prstGeom prst="rect">
              <a:avLst/>
            </a:prstGeom>
          </p:spPr>
        </p:pic>
        <p:sp>
          <p:nvSpPr>
            <p:cNvPr id="1308" name="TextBox 1307"/>
            <p:cNvSpPr txBox="1"/>
            <p:nvPr/>
          </p:nvSpPr>
          <p:spPr>
            <a:xfrm>
              <a:off x="7772400" y="4427859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dirty="0">
                  <a:latin typeface="한컴 말랑말랑 Bold"/>
                  <a:ea typeface="한컴 말랑말랑 Bold"/>
                </a:rPr>
                <a:t>STOMP</a:t>
              </a:r>
            </a:p>
          </p:txBody>
        </p:sp>
        <p:pic>
          <p:nvPicPr>
            <p:cNvPr id="1309" name="그림 1308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639800" y="4762499"/>
              <a:ext cx="1295400" cy="1371600"/>
            </a:xfrm>
            <a:prstGeom prst="rect">
              <a:avLst/>
            </a:prstGeom>
          </p:spPr>
        </p:pic>
        <p:pic>
          <p:nvPicPr>
            <p:cNvPr id="1310" name="그림 1309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229600" y="3009900"/>
              <a:ext cx="1523999" cy="1223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7172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시연원본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4"/>
          <a:stretch>
            <a:fillRect/>
          </a:stretch>
        </p:blipFill>
        <p:spPr>
          <a:xfrm>
            <a:off x="-76200" y="0"/>
            <a:ext cx="1828799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05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그룹 1293"/>
          <p:cNvGrpSpPr/>
          <p:nvPr/>
        </p:nvGrpSpPr>
        <p:grpSpPr>
          <a:xfrm>
            <a:off x="0" y="0"/>
            <a:ext cx="17715444" cy="10450947"/>
            <a:chOff x="0" y="0"/>
            <a:chExt cx="17715444" cy="10450947"/>
          </a:xfrm>
        </p:grpSpPr>
        <p:pic>
          <p:nvPicPr>
            <p:cNvPr id="1151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13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사용 기술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799" y="1604469"/>
              <a:ext cx="15773402" cy="110031"/>
            </a:xfrm>
            <a:prstGeom prst="rect">
              <a:avLst/>
            </a:prstGeom>
          </p:spPr>
        </p:pic>
        <p:sp>
          <p:nvSpPr>
            <p:cNvPr id="1188" name="순서도: 대체 처리 1187"/>
            <p:cNvSpPr/>
            <p:nvPr/>
          </p:nvSpPr>
          <p:spPr>
            <a:xfrm>
              <a:off x="1219200" y="2400300"/>
              <a:ext cx="4419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3" name="TextBox 1192"/>
            <p:cNvSpPr txBox="1"/>
            <p:nvPr/>
          </p:nvSpPr>
          <p:spPr>
            <a:xfrm>
              <a:off x="22098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Frontend</a:t>
              </a:r>
            </a:p>
          </p:txBody>
        </p:sp>
        <p:sp>
          <p:nvSpPr>
            <p:cNvPr id="1198" name="순서도: 대체 처리 1197"/>
            <p:cNvSpPr/>
            <p:nvPr/>
          </p:nvSpPr>
          <p:spPr>
            <a:xfrm>
              <a:off x="6248400" y="2400300"/>
              <a:ext cx="5562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9" name="TextBox 1198"/>
            <p:cNvSpPr txBox="1"/>
            <p:nvPr/>
          </p:nvSpPr>
          <p:spPr>
            <a:xfrm>
              <a:off x="7848600" y="212788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Backend</a:t>
              </a:r>
            </a:p>
          </p:txBody>
        </p:sp>
        <p:sp>
          <p:nvSpPr>
            <p:cNvPr id="1200" name="순서도: 대체 처리 1199"/>
            <p:cNvSpPr/>
            <p:nvPr/>
          </p:nvSpPr>
          <p:spPr>
            <a:xfrm>
              <a:off x="12496800" y="2400300"/>
              <a:ext cx="4419600" cy="43434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201" name="TextBox 1200"/>
            <p:cNvSpPr txBox="1"/>
            <p:nvPr/>
          </p:nvSpPr>
          <p:spPr>
            <a:xfrm>
              <a:off x="134874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AWS</a:t>
              </a:r>
            </a:p>
          </p:txBody>
        </p:sp>
        <p:pic>
          <p:nvPicPr>
            <p:cNvPr id="1204" name="그림 120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209800" y="6866829"/>
              <a:ext cx="2362200" cy="907383"/>
            </a:xfrm>
            <a:prstGeom prst="rect">
              <a:avLst/>
            </a:prstGeom>
          </p:spPr>
        </p:pic>
        <p:pic>
          <p:nvPicPr>
            <p:cNvPr id="1212" name="그림 12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402285" y="7581900"/>
              <a:ext cx="4180115" cy="2057400"/>
            </a:xfrm>
            <a:prstGeom prst="rect">
              <a:avLst/>
            </a:prstGeom>
          </p:spPr>
        </p:pic>
        <p:pic>
          <p:nvPicPr>
            <p:cNvPr id="1218" name="그림 12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858446" y="5905500"/>
              <a:ext cx="3094554" cy="551519"/>
            </a:xfrm>
            <a:prstGeom prst="rect">
              <a:avLst/>
            </a:prstGeom>
          </p:spPr>
        </p:pic>
        <p:pic>
          <p:nvPicPr>
            <p:cNvPr id="1221" name="그림 12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382000" y="5613021"/>
              <a:ext cx="3200400" cy="1130679"/>
            </a:xfrm>
            <a:prstGeom prst="rect">
              <a:avLst/>
            </a:prstGeom>
          </p:spPr>
        </p:pic>
        <p:pic>
          <p:nvPicPr>
            <p:cNvPr id="1222" name="그림 122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553201" y="5143500"/>
              <a:ext cx="2438399" cy="936653"/>
            </a:xfrm>
            <a:prstGeom prst="rect">
              <a:avLst/>
            </a:prstGeom>
          </p:spPr>
        </p:pic>
        <p:pic>
          <p:nvPicPr>
            <p:cNvPr id="1225" name="그림 12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642543" y="6591300"/>
              <a:ext cx="1434657" cy="964278"/>
            </a:xfrm>
            <a:prstGeom prst="rect">
              <a:avLst/>
            </a:prstGeom>
          </p:spPr>
        </p:pic>
        <p:pic>
          <p:nvPicPr>
            <p:cNvPr id="1223" name="그림 12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607833" y="6896100"/>
              <a:ext cx="1072334" cy="999727"/>
            </a:xfrm>
            <a:prstGeom prst="rect">
              <a:avLst/>
            </a:prstGeom>
          </p:spPr>
        </p:pic>
        <p:pic>
          <p:nvPicPr>
            <p:cNvPr id="1224" name="그림 122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586567" y="4152900"/>
              <a:ext cx="2557433" cy="689307"/>
            </a:xfrm>
            <a:prstGeom prst="rect">
              <a:avLst/>
            </a:prstGeom>
          </p:spPr>
        </p:pic>
        <p:sp>
          <p:nvSpPr>
            <p:cNvPr id="1230" name="TextBox 1229"/>
            <p:cNvSpPr txBox="1"/>
            <p:nvPr/>
          </p:nvSpPr>
          <p:spPr>
            <a:xfrm>
              <a:off x="12344400" y="396621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EC2</a:t>
              </a:r>
            </a:p>
          </p:txBody>
        </p:sp>
        <p:sp>
          <p:nvSpPr>
            <p:cNvPr id="1232" name="TextBox 1231"/>
            <p:cNvSpPr txBox="1"/>
            <p:nvPr/>
          </p:nvSpPr>
          <p:spPr>
            <a:xfrm>
              <a:off x="15011400" y="396621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EBS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>
              <a:off x="13698608" y="3968844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S3</a:t>
              </a:r>
            </a:p>
          </p:txBody>
        </p:sp>
        <p:sp>
          <p:nvSpPr>
            <p:cNvPr id="1238" name="TextBox 1237"/>
            <p:cNvSpPr txBox="1"/>
            <p:nvPr/>
          </p:nvSpPr>
          <p:spPr>
            <a:xfrm>
              <a:off x="12344400" y="5549761"/>
              <a:ext cx="1998592" cy="87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Load Balancer</a:t>
              </a:r>
            </a:p>
          </p:txBody>
        </p:sp>
        <p:pic>
          <p:nvPicPr>
            <p:cNvPr id="1239" name="그림 123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2664194" y="4422806"/>
              <a:ext cx="1288988" cy="1288988"/>
            </a:xfrm>
            <a:prstGeom prst="rect">
              <a:avLst/>
            </a:prstGeom>
          </p:spPr>
        </p:pic>
        <p:pic>
          <p:nvPicPr>
            <p:cNvPr id="1240" name="그림 123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5527408" y="4532654"/>
              <a:ext cx="923579" cy="1047181"/>
            </a:xfrm>
            <a:prstGeom prst="rect">
              <a:avLst/>
            </a:prstGeom>
          </p:spPr>
        </p:pic>
        <p:sp>
          <p:nvSpPr>
            <p:cNvPr id="1241" name="TextBox 1240"/>
            <p:cNvSpPr txBox="1"/>
            <p:nvPr/>
          </p:nvSpPr>
          <p:spPr>
            <a:xfrm>
              <a:off x="15070208" y="560070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Route 53</a:t>
              </a:r>
            </a:p>
          </p:txBody>
        </p:sp>
        <p:pic>
          <p:nvPicPr>
            <p:cNvPr id="1242" name="그림 1241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325600" y="3009900"/>
              <a:ext cx="747106" cy="892375"/>
            </a:xfrm>
            <a:prstGeom prst="rect">
              <a:avLst/>
            </a:prstGeom>
          </p:spPr>
        </p:pic>
        <p:pic>
          <p:nvPicPr>
            <p:cNvPr id="1243" name="그림 1242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2954000" y="3009900"/>
              <a:ext cx="743647" cy="876769"/>
            </a:xfrm>
            <a:prstGeom prst="rect">
              <a:avLst/>
            </a:prstGeom>
          </p:spPr>
        </p:pic>
        <p:pic>
          <p:nvPicPr>
            <p:cNvPr id="1244" name="그림 1243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4397576" y="4621112"/>
              <a:ext cx="470005" cy="892376"/>
            </a:xfrm>
            <a:prstGeom prst="rect">
              <a:avLst/>
            </a:prstGeom>
          </p:spPr>
        </p:pic>
        <p:sp>
          <p:nvSpPr>
            <p:cNvPr id="1245" name="TextBox 1244"/>
            <p:cNvSpPr txBox="1"/>
            <p:nvPr/>
          </p:nvSpPr>
          <p:spPr>
            <a:xfrm>
              <a:off x="13639800" y="5600700"/>
              <a:ext cx="1998592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IAM</a:t>
              </a:r>
            </a:p>
          </p:txBody>
        </p:sp>
        <p:pic>
          <p:nvPicPr>
            <p:cNvPr id="1247" name="그림 1246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5711884" y="3086100"/>
              <a:ext cx="594917" cy="793223"/>
            </a:xfrm>
            <a:prstGeom prst="rect">
              <a:avLst/>
            </a:prstGeom>
          </p:spPr>
        </p:pic>
        <p:pic>
          <p:nvPicPr>
            <p:cNvPr id="1252" name="그림 1251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534400" y="2933700"/>
              <a:ext cx="954038" cy="997550"/>
            </a:xfrm>
            <a:prstGeom prst="rect">
              <a:avLst/>
            </a:prstGeom>
          </p:spPr>
        </p:pic>
        <p:pic>
          <p:nvPicPr>
            <p:cNvPr id="1254" name="그림 125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6934200" y="2940650"/>
              <a:ext cx="1009897" cy="1009897"/>
            </a:xfrm>
            <a:prstGeom prst="rect">
              <a:avLst/>
            </a:prstGeom>
          </p:spPr>
        </p:pic>
        <p:pic>
          <p:nvPicPr>
            <p:cNvPr id="1255" name="그림 1254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0134600" y="2940650"/>
              <a:ext cx="990600" cy="990600"/>
            </a:xfrm>
            <a:prstGeom prst="rect">
              <a:avLst/>
            </a:prstGeom>
          </p:spPr>
        </p:pic>
        <p:pic>
          <p:nvPicPr>
            <p:cNvPr id="1256" name="그림 1255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9067800" y="4076700"/>
              <a:ext cx="2590800" cy="1456449"/>
            </a:xfrm>
            <a:prstGeom prst="rect">
              <a:avLst/>
            </a:prstGeom>
          </p:spPr>
        </p:pic>
        <p:sp>
          <p:nvSpPr>
            <p:cNvPr id="1261" name="순서도: 대체 처리 1260"/>
            <p:cNvSpPr/>
            <p:nvPr/>
          </p:nvSpPr>
          <p:spPr>
            <a:xfrm>
              <a:off x="12496800" y="7200900"/>
              <a:ext cx="4408551" cy="22860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262" name="TextBox 1261"/>
            <p:cNvSpPr txBox="1"/>
            <p:nvPr/>
          </p:nvSpPr>
          <p:spPr>
            <a:xfrm>
              <a:off x="13487400" y="6896100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Notification</a:t>
              </a:r>
            </a:p>
          </p:txBody>
        </p:sp>
        <p:pic>
          <p:nvPicPr>
            <p:cNvPr id="1263" name="그림 1262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411200" y="7810500"/>
              <a:ext cx="927349" cy="1066800"/>
            </a:xfrm>
            <a:prstGeom prst="rect">
              <a:avLst/>
            </a:prstGeom>
          </p:spPr>
        </p:pic>
        <p:pic>
          <p:nvPicPr>
            <p:cNvPr id="1266" name="그림 1265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5011400" y="7959563"/>
              <a:ext cx="1142999" cy="917736"/>
            </a:xfrm>
            <a:prstGeom prst="rect">
              <a:avLst/>
            </a:prstGeom>
          </p:spPr>
        </p:pic>
        <p:pic>
          <p:nvPicPr>
            <p:cNvPr id="1270" name="그림 1269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6553200" y="7962900"/>
              <a:ext cx="1143000" cy="1143000"/>
            </a:xfrm>
            <a:prstGeom prst="rect">
              <a:avLst/>
            </a:prstGeom>
          </p:spPr>
        </p:pic>
        <p:pic>
          <p:nvPicPr>
            <p:cNvPr id="1274" name="그림 1273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2643474" y="4484988"/>
              <a:ext cx="861726" cy="978059"/>
            </a:xfrm>
            <a:prstGeom prst="rect">
              <a:avLst/>
            </a:prstGeom>
          </p:spPr>
        </p:pic>
        <p:pic>
          <p:nvPicPr>
            <p:cNvPr id="1277" name="그림 1276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387992" y="4457700"/>
              <a:ext cx="974208" cy="1005347"/>
            </a:xfrm>
            <a:prstGeom prst="rect">
              <a:avLst/>
            </a:prstGeom>
          </p:spPr>
        </p:pic>
        <p:pic>
          <p:nvPicPr>
            <p:cNvPr id="1283" name="그림 1282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3733800" y="4546147"/>
              <a:ext cx="1752599" cy="840700"/>
            </a:xfrm>
            <a:prstGeom prst="rect">
              <a:avLst/>
            </a:prstGeom>
          </p:spPr>
        </p:pic>
        <p:pic>
          <p:nvPicPr>
            <p:cNvPr id="1287" name="그림 1286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905000" y="2933700"/>
              <a:ext cx="3124199" cy="1217000"/>
            </a:xfrm>
            <a:prstGeom prst="rect">
              <a:avLst/>
            </a:prstGeom>
          </p:spPr>
        </p:pic>
        <p:pic>
          <p:nvPicPr>
            <p:cNvPr id="1291" name="그림 129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03903" y="7581900"/>
              <a:ext cx="4180116" cy="2057400"/>
            </a:xfrm>
            <a:prstGeom prst="rect">
              <a:avLst/>
            </a:prstGeom>
          </p:spPr>
        </p:pic>
        <p:pic>
          <p:nvPicPr>
            <p:cNvPr id="1293" name="그림 1292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10096293" y="6896100"/>
              <a:ext cx="1028907" cy="102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0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그룹 1321"/>
          <p:cNvGrpSpPr/>
          <p:nvPr/>
        </p:nvGrpSpPr>
        <p:grpSpPr>
          <a:xfrm>
            <a:off x="0" y="0"/>
            <a:ext cx="17715444" cy="10450947"/>
            <a:chOff x="0" y="0"/>
            <a:chExt cx="17715444" cy="10450947"/>
          </a:xfrm>
        </p:grpSpPr>
        <p:pic>
          <p:nvPicPr>
            <p:cNvPr id="1151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15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200">
                  <a:latin typeface="한컴 말랑말랑 Bold"/>
                  <a:ea typeface="한컴 말랑말랑 Bold"/>
                </a:rPr>
                <a:t>사용 기술</a:t>
              </a:r>
              <a:endPara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799" y="1604469"/>
              <a:ext cx="15773402" cy="110031"/>
            </a:xfrm>
            <a:prstGeom prst="rect">
              <a:avLst/>
            </a:prstGeom>
          </p:spPr>
        </p:pic>
        <p:sp>
          <p:nvSpPr>
            <p:cNvPr id="1188" name="순서도: 대체 처리 1187"/>
            <p:cNvSpPr/>
            <p:nvPr/>
          </p:nvSpPr>
          <p:spPr>
            <a:xfrm>
              <a:off x="1219200" y="2400300"/>
              <a:ext cx="4419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3" name="TextBox 1192"/>
            <p:cNvSpPr txBox="1"/>
            <p:nvPr/>
          </p:nvSpPr>
          <p:spPr>
            <a:xfrm>
              <a:off x="22098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Tools</a:t>
              </a:r>
            </a:p>
          </p:txBody>
        </p:sp>
        <p:sp>
          <p:nvSpPr>
            <p:cNvPr id="1198" name="순서도: 대체 처리 1197"/>
            <p:cNvSpPr/>
            <p:nvPr/>
          </p:nvSpPr>
          <p:spPr>
            <a:xfrm>
              <a:off x="6248400" y="2400300"/>
              <a:ext cx="5562600" cy="70866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99" name="TextBox 1198"/>
            <p:cNvSpPr txBox="1"/>
            <p:nvPr/>
          </p:nvSpPr>
          <p:spPr>
            <a:xfrm>
              <a:off x="7848600" y="212788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CI / CD</a:t>
              </a:r>
            </a:p>
          </p:txBody>
        </p:sp>
        <p:sp>
          <p:nvSpPr>
            <p:cNvPr id="1200" name="순서도: 대체 처리 1199"/>
            <p:cNvSpPr/>
            <p:nvPr/>
          </p:nvSpPr>
          <p:spPr>
            <a:xfrm>
              <a:off x="12496800" y="2400300"/>
              <a:ext cx="4419600" cy="4343400"/>
            </a:xfrm>
            <a:prstGeom prst="flowChartAlternateProcess">
              <a:avLst/>
            </a:prstGeom>
            <a:noFill/>
            <a:ln>
              <a:solidFill>
                <a:srgbClr val="FF6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201" name="TextBox 1200"/>
            <p:cNvSpPr txBox="1"/>
            <p:nvPr/>
          </p:nvSpPr>
          <p:spPr>
            <a:xfrm>
              <a:off x="13487400" y="2135505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개발 환경</a:t>
              </a:r>
            </a:p>
          </p:txBody>
        </p:sp>
        <p:pic>
          <p:nvPicPr>
            <p:cNvPr id="1224" name="그림 12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133600" y="7273593"/>
              <a:ext cx="2557433" cy="689307"/>
            </a:xfrm>
            <a:prstGeom prst="rect">
              <a:avLst/>
            </a:prstGeom>
          </p:spPr>
        </p:pic>
        <p:sp>
          <p:nvSpPr>
            <p:cNvPr id="1261" name="순서도: 대체 처리 1260"/>
            <p:cNvSpPr/>
            <p:nvPr/>
          </p:nvSpPr>
          <p:spPr>
            <a:xfrm>
              <a:off x="12496800" y="7200900"/>
              <a:ext cx="4408551" cy="22860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262" name="TextBox 1261"/>
            <p:cNvSpPr txBox="1"/>
            <p:nvPr/>
          </p:nvSpPr>
          <p:spPr>
            <a:xfrm>
              <a:off x="13487400" y="6896100"/>
              <a:ext cx="2514600" cy="577215"/>
            </a:xfrm>
            <a:prstGeom prst="rect">
              <a:avLst/>
            </a:prstGeom>
            <a:solidFill>
              <a:srgbClr val="F9F4EC"/>
            </a:solidFill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Languages</a:t>
              </a:r>
            </a:p>
          </p:txBody>
        </p:sp>
        <p:pic>
          <p:nvPicPr>
            <p:cNvPr id="1291" name="그림 129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03903" y="7658100"/>
              <a:ext cx="4180116" cy="2057400"/>
            </a:xfrm>
            <a:prstGeom prst="rect">
              <a:avLst/>
            </a:prstGeom>
          </p:spPr>
        </p:pic>
        <p:pic>
          <p:nvPicPr>
            <p:cNvPr id="1296" name="그림 129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944600" y="3266222"/>
              <a:ext cx="1447800" cy="1343877"/>
            </a:xfrm>
            <a:prstGeom prst="rect">
              <a:avLst/>
            </a:prstGeom>
          </p:spPr>
        </p:pic>
        <p:pic>
          <p:nvPicPr>
            <p:cNvPr id="1298" name="그림 129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868400" y="4975362"/>
              <a:ext cx="1600200" cy="1234937"/>
            </a:xfrm>
            <a:prstGeom prst="rect">
              <a:avLst/>
            </a:prstGeom>
          </p:spPr>
        </p:pic>
        <p:pic>
          <p:nvPicPr>
            <p:cNvPr id="1300" name="그림 129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905000" y="3086100"/>
              <a:ext cx="1066800" cy="1066800"/>
            </a:xfrm>
            <a:prstGeom prst="rect">
              <a:avLst/>
            </a:prstGeom>
          </p:spPr>
        </p:pic>
        <p:pic>
          <p:nvPicPr>
            <p:cNvPr id="1302" name="그림 130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810000" y="3086100"/>
              <a:ext cx="1066800" cy="1066800"/>
            </a:xfrm>
            <a:prstGeom prst="rect">
              <a:avLst/>
            </a:prstGeom>
          </p:spPr>
        </p:pic>
        <p:pic>
          <p:nvPicPr>
            <p:cNvPr id="1303" name="그림 130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904999" y="4607336"/>
              <a:ext cx="1069564" cy="1069564"/>
            </a:xfrm>
            <a:prstGeom prst="rect">
              <a:avLst/>
            </a:prstGeom>
          </p:spPr>
        </p:pic>
        <p:pic>
          <p:nvPicPr>
            <p:cNvPr id="1304" name="그림 130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733800" y="4381500"/>
              <a:ext cx="1295400" cy="1295400"/>
            </a:xfrm>
            <a:prstGeom prst="rect">
              <a:avLst/>
            </a:prstGeom>
          </p:spPr>
        </p:pic>
        <p:pic>
          <p:nvPicPr>
            <p:cNvPr id="1305" name="그림 130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00200" y="6134100"/>
              <a:ext cx="2362200" cy="885824"/>
            </a:xfrm>
            <a:prstGeom prst="rect">
              <a:avLst/>
            </a:prstGeom>
          </p:spPr>
        </p:pic>
        <p:pic>
          <p:nvPicPr>
            <p:cNvPr id="1307" name="그림 130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553200" y="7012214"/>
              <a:ext cx="2590800" cy="1788885"/>
            </a:xfrm>
            <a:prstGeom prst="rect">
              <a:avLst/>
            </a:prstGeom>
          </p:spPr>
        </p:pic>
        <p:pic>
          <p:nvPicPr>
            <p:cNvPr id="1309" name="그림 1308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9220200" y="5050770"/>
              <a:ext cx="1905000" cy="1580444"/>
            </a:xfrm>
            <a:prstGeom prst="rect">
              <a:avLst/>
            </a:prstGeom>
          </p:spPr>
        </p:pic>
        <p:pic>
          <p:nvPicPr>
            <p:cNvPr id="1311" name="그림 131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754534" y="7076866"/>
              <a:ext cx="2751666" cy="1547812"/>
            </a:xfrm>
            <a:prstGeom prst="rect">
              <a:avLst/>
            </a:prstGeom>
          </p:spPr>
        </p:pic>
        <p:pic>
          <p:nvPicPr>
            <p:cNvPr id="1312" name="그림 131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6858000" y="5095666"/>
              <a:ext cx="1838581" cy="1495633"/>
            </a:xfrm>
            <a:prstGeom prst="rect">
              <a:avLst/>
            </a:prstGeom>
          </p:spPr>
        </p:pic>
        <p:pic>
          <p:nvPicPr>
            <p:cNvPr id="1313" name="그림 131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7086600" y="2933700"/>
              <a:ext cx="3901440" cy="1950720"/>
            </a:xfrm>
            <a:prstGeom prst="rect">
              <a:avLst/>
            </a:prstGeom>
          </p:spPr>
        </p:pic>
        <p:pic>
          <p:nvPicPr>
            <p:cNvPr id="1316" name="그림 131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2954000" y="7886699"/>
              <a:ext cx="1009897" cy="1009897"/>
            </a:xfrm>
            <a:prstGeom prst="rect">
              <a:avLst/>
            </a:prstGeom>
          </p:spPr>
        </p:pic>
        <p:pic>
          <p:nvPicPr>
            <p:cNvPr id="1317" name="그림 1316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3487400" y="7691438"/>
              <a:ext cx="2379132" cy="1338262"/>
            </a:xfrm>
            <a:prstGeom prst="rect">
              <a:avLst/>
            </a:prstGeom>
          </p:spPr>
        </p:pic>
        <p:pic>
          <p:nvPicPr>
            <p:cNvPr id="1318" name="그림 1317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4859000" y="7810499"/>
              <a:ext cx="2286000" cy="1285144"/>
            </a:xfrm>
            <a:prstGeom prst="rect">
              <a:avLst/>
            </a:prstGeom>
          </p:spPr>
        </p:pic>
        <p:pic>
          <p:nvPicPr>
            <p:cNvPr id="1321" name="그림 1320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4191000" y="5981700"/>
              <a:ext cx="1143000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5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Object 2"/>
          <p:cNvPicPr>
            <a:picLocks noChangeAspect="1"/>
          </p:cNvPicPr>
          <p:nvPr/>
        </p:nvPicPr>
        <p:blipFill rotWithShape="1">
          <a:blip r:embed="rId3">
            <a:alphaModFix amt="45000"/>
            <a:lum/>
          </a:blip>
          <a:stretch>
            <a:fillRect/>
          </a:stretch>
        </p:blipFill>
        <p:spPr>
          <a:xfrm>
            <a:off x="496200" y="533400"/>
            <a:ext cx="171428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76357" y="1343845"/>
            <a:ext cx="530258" cy="91071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76357" y="0"/>
            <a:ext cx="530258" cy="1343845"/>
          </a:xfrm>
          <a:prstGeom prst="rect">
            <a:avLst/>
          </a:prstGeom>
        </p:spPr>
      </p:pic>
      <p:sp>
        <p:nvSpPr>
          <p:cNvPr id="1036" name="TextBox 1035"/>
          <p:cNvSpPr txBox="1"/>
          <p:nvPr/>
        </p:nvSpPr>
        <p:spPr>
          <a:xfrm>
            <a:off x="-157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10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990442" y="937260"/>
            <a:ext cx="4724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시스템 구성</a:t>
            </a:r>
            <a:endParaRPr kumimoji="0" lang="en-US" altLang="ko-KR" sz="3200" b="0" i="0" u="none" strike="noStrike" kern="120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pic>
        <p:nvPicPr>
          <p:cNvPr id="1041" name="Object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75041" y="1604469"/>
            <a:ext cx="10250803" cy="110031"/>
          </a:xfrm>
          <a:prstGeom prst="rect">
            <a:avLst/>
          </a:prstGeom>
        </p:spPr>
      </p:pic>
      <p:pic>
        <p:nvPicPr>
          <p:cNvPr id="1042" name="Object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52443" y="1604469"/>
            <a:ext cx="10250803" cy="110031"/>
          </a:xfrm>
          <a:prstGeom prst="rect">
            <a:avLst/>
          </a:prstGeom>
        </p:spPr>
      </p:pic>
      <p:pic>
        <p:nvPicPr>
          <p:cNvPr id="1141" name="그림 114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86398" y="2786638"/>
            <a:ext cx="1686139" cy="1612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DD4B8A-BA9A-D1B7-830A-A8BB84E5D0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181665" y="2395460"/>
            <a:ext cx="2133600" cy="183931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슬라이드 확대/축소 11">
                <a:extLst>
                  <a:ext uri="{FF2B5EF4-FFF2-40B4-BE49-F238E27FC236}">
                    <a16:creationId xmlns:a16="http://schemas.microsoft.com/office/drawing/2014/main" id="{299D18E4-B2B5-3A59-5A79-3CFD595830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71403" y="4045551"/>
              <a:ext cx="417041" cy="234586"/>
            </p:xfrm>
            <a:graphic>
              <a:graphicData uri="http://schemas.microsoft.com/office/powerpoint/2016/slidezoom">
                <pslz:sldZm>
                  <pslz:sldZmObj sldId="273" cId="4210717267">
                    <pslz:zmPr id="{C8736649-ED23-468B-B07B-E2C4AD4D6A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041" cy="2345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슬라이드 확대/축소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99D18E4-B2B5-3A59-5A79-3CFD595830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71403" y="4045551"/>
                <a:ext cx="417041" cy="2345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65E4716C-37AE-FD2A-F289-4E1477E35B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5489" y="6266213"/>
            <a:ext cx="2939266" cy="16128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9FCBEB0-0BA5-0DD1-AB42-FEEAA463A2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24305" y="6407183"/>
            <a:ext cx="2648320" cy="12193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BCE3F6-20B8-DDBE-A1C2-7A3C2E9E1138}"/>
              </a:ext>
            </a:extLst>
          </p:cNvPr>
          <p:cNvSpPr txBox="1"/>
          <p:nvPr/>
        </p:nvSpPr>
        <p:spPr>
          <a:xfrm>
            <a:off x="4306580" y="2300716"/>
            <a:ext cx="838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7BDF3-74E5-463C-68D5-3DD0606F512A}"/>
              </a:ext>
            </a:extLst>
          </p:cNvPr>
          <p:cNvSpPr txBox="1"/>
          <p:nvPr/>
        </p:nvSpPr>
        <p:spPr>
          <a:xfrm>
            <a:off x="11811000" y="2331545"/>
            <a:ext cx="19283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알림</a:t>
            </a:r>
            <a:endParaRPr kumimoji="0" lang="en-US" altLang="ko-KR" sz="3200" b="0" i="0" u="none" strike="noStrike" kern="120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CE6ED4-EE54-7229-0479-A27118F7C7B8}"/>
              </a:ext>
            </a:extLst>
          </p:cNvPr>
          <p:cNvSpPr txBox="1"/>
          <p:nvPr/>
        </p:nvSpPr>
        <p:spPr>
          <a:xfrm>
            <a:off x="4011717" y="6001987"/>
            <a:ext cx="1560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HTTPS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64C863-1134-59A4-9A0B-286C6C2741FC}"/>
              </a:ext>
            </a:extLst>
          </p:cNvPr>
          <p:cNvSpPr txBox="1"/>
          <p:nvPr/>
        </p:nvSpPr>
        <p:spPr>
          <a:xfrm>
            <a:off x="11353800" y="5801986"/>
            <a:ext cx="33267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20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CI / CD</a:t>
            </a:r>
            <a:endParaRPr kumimoji="0" lang="en-US" altLang="ko-KR" sz="3200" b="0" i="0" u="none" strike="noStrike" kern="120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9099136D-294A-B2E9-86D9-52B9E42990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2914138"/>
                  </p:ext>
                </p:extLst>
              </p:nvPr>
            </p:nvGraphicFramePr>
            <p:xfrm>
              <a:off x="4306580" y="4513476"/>
              <a:ext cx="670480" cy="377145"/>
            </p:xfrm>
            <a:graphic>
              <a:graphicData uri="http://schemas.microsoft.com/office/powerpoint/2016/slidezoom">
                <pslz:sldZm>
                  <pslz:sldZmObj sldId="271" cId="3129104491">
                    <pslz:zmPr id="{BC16FFF4-CBC6-4B20-B91D-899AFDC4C66F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0480" cy="3771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슬라이드 확대/축소 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099136D-294A-B2E9-86D9-52B9E42990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06580" y="4513476"/>
                <a:ext cx="670480" cy="3771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6DCC46AE-99D0-230D-1F07-800608E689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8913682"/>
                  </p:ext>
                </p:extLst>
              </p:nvPr>
            </p:nvGraphicFramePr>
            <p:xfrm>
              <a:off x="4252112" y="7589027"/>
              <a:ext cx="583313" cy="328113"/>
            </p:xfrm>
            <a:graphic>
              <a:graphicData uri="http://schemas.microsoft.com/office/powerpoint/2016/slidezoom">
                <pslz:sldZm>
                  <pslz:sldZmObj sldId="284" cId="579323966">
                    <pslz:zmPr id="{67211E14-ECF1-4493-BA9A-005D70B0878D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3313" cy="3281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슬라이드 확대/축소 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6DCC46AE-99D0-230D-1F07-800608E689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52112" y="7589027"/>
                <a:ext cx="583313" cy="3281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19100B7A-3BE9-95BB-86F5-ED4C411E07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8077043"/>
                  </p:ext>
                </p:extLst>
              </p:nvPr>
            </p:nvGraphicFramePr>
            <p:xfrm>
              <a:off x="11886485" y="7664653"/>
              <a:ext cx="533400" cy="300038"/>
            </p:xfrm>
            <a:graphic>
              <a:graphicData uri="http://schemas.microsoft.com/office/powerpoint/2016/slidezoom">
                <pslz:sldZm>
                  <pslz:sldZmObj sldId="285" cId="4159689403">
                    <pslz:zmPr id="{E2F4CD48-62E6-4FE2-B8C9-F73F627D979F}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3400" cy="3000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슬라이드 확대/축소 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9100B7A-3BE9-95BB-86F5-ED4C411E07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886485" y="7664653"/>
                <a:ext cx="533400" cy="3000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50080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7B2A78E-28FD-0E70-B73B-5AA32138A669}"/>
              </a:ext>
            </a:extLst>
          </p:cNvPr>
          <p:cNvGrpSpPr/>
          <p:nvPr/>
        </p:nvGrpSpPr>
        <p:grpSpPr>
          <a:xfrm>
            <a:off x="0" y="0"/>
            <a:ext cx="17715443" cy="10450947"/>
            <a:chOff x="0" y="0"/>
            <a:chExt cx="17715443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10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7244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기능 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(DB)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043" name="그룹 1004"/>
            <p:cNvGrpSpPr/>
            <p:nvPr/>
          </p:nvGrpSpPr>
          <p:grpSpPr>
            <a:xfrm>
              <a:off x="5562600" y="3619760"/>
              <a:ext cx="1314716" cy="184009"/>
              <a:chOff x="11329285" y="6136198"/>
              <a:chExt cx="1314716" cy="184009"/>
            </a:xfrm>
          </p:grpSpPr>
          <p:pic>
            <p:nvPicPr>
              <p:cNvPr id="1045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47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49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1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3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5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57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4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064" name="그룹 1004"/>
            <p:cNvGrpSpPr/>
            <p:nvPr/>
          </p:nvGrpSpPr>
          <p:grpSpPr>
            <a:xfrm>
              <a:off x="5562600" y="7599821"/>
              <a:ext cx="1314716" cy="184009"/>
              <a:chOff x="11329285" y="6136198"/>
              <a:chExt cx="1314716" cy="184009"/>
            </a:xfrm>
          </p:grpSpPr>
          <p:pic>
            <p:nvPicPr>
              <p:cNvPr id="1066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68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0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2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4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6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78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4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084" name="그림 108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286000" y="6991350"/>
              <a:ext cx="2286000" cy="1021080"/>
            </a:xfrm>
            <a:prstGeom prst="rect">
              <a:avLst/>
            </a:prstGeom>
          </p:spPr>
        </p:pic>
        <p:grpSp>
          <p:nvGrpSpPr>
            <p:cNvPr id="1085" name="그룹 1004"/>
            <p:cNvGrpSpPr/>
            <p:nvPr/>
          </p:nvGrpSpPr>
          <p:grpSpPr>
            <a:xfrm rot="19887016">
              <a:off x="11429999" y="7144439"/>
              <a:ext cx="1314718" cy="184013"/>
              <a:chOff x="11329285" y="6136195"/>
              <a:chExt cx="1314718" cy="184013"/>
            </a:xfrm>
          </p:grpSpPr>
          <p:pic>
            <p:nvPicPr>
              <p:cNvPr id="1087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89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1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5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7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9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00" name="그룹 1004"/>
            <p:cNvGrpSpPr/>
            <p:nvPr/>
          </p:nvGrpSpPr>
          <p:grpSpPr>
            <a:xfrm rot="1591453">
              <a:off x="11438787" y="4066272"/>
              <a:ext cx="1314714" cy="184012"/>
              <a:chOff x="11329287" y="6136197"/>
              <a:chExt cx="1314714" cy="184012"/>
            </a:xfrm>
          </p:grpSpPr>
          <p:pic>
            <p:nvPicPr>
              <p:cNvPr id="1102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4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6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8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0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2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4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115" name="그림 111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743200" y="2933700"/>
              <a:ext cx="1312019" cy="1371859"/>
            </a:xfrm>
            <a:prstGeom prst="rect">
              <a:avLst/>
            </a:prstGeom>
          </p:spPr>
        </p:pic>
        <p:grpSp>
          <p:nvGrpSpPr>
            <p:cNvPr id="1116" name="그룹 1004"/>
            <p:cNvGrpSpPr/>
            <p:nvPr/>
          </p:nvGrpSpPr>
          <p:grpSpPr>
            <a:xfrm rot="10775150">
              <a:off x="5543284" y="7174228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1" name="TextBox 1130"/>
            <p:cNvSpPr txBox="1"/>
            <p:nvPr/>
          </p:nvSpPr>
          <p:spPr>
            <a:xfrm>
              <a:off x="2209800" y="4457960"/>
              <a:ext cx="2514600" cy="874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600">
                  <a:latin typeface="한컴 말랑말랑 Bold"/>
                  <a:ea typeface="한컴 말랑말랑 Bold"/>
                </a:rPr>
                <a:t>웹 드라이버 활용한 크롤링</a:t>
              </a:r>
            </a:p>
          </p:txBody>
        </p:sp>
        <p:sp>
          <p:nvSpPr>
            <p:cNvPr id="1132" name="TextBox 1131"/>
            <p:cNvSpPr txBox="1"/>
            <p:nvPr/>
          </p:nvSpPr>
          <p:spPr>
            <a:xfrm>
              <a:off x="2209800" y="8157210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600">
                  <a:latin typeface="한컴 말랑말랑 Bold"/>
                  <a:ea typeface="한컴 말랑말랑 Bold"/>
                </a:rPr>
                <a:t>날씨 데이터 제공</a:t>
              </a:r>
            </a:p>
          </p:txBody>
        </p:sp>
        <p:pic>
          <p:nvPicPr>
            <p:cNvPr id="1139" name="그림 113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7620000" y="3086360"/>
              <a:ext cx="3231556" cy="1306508"/>
            </a:xfrm>
            <a:prstGeom prst="rect">
              <a:avLst/>
            </a:prstGeom>
          </p:spPr>
        </p:pic>
        <p:sp>
          <p:nvSpPr>
            <p:cNvPr id="1140" name="TextBox 1139"/>
            <p:cNvSpPr txBox="1"/>
            <p:nvPr/>
          </p:nvSpPr>
          <p:spPr>
            <a:xfrm>
              <a:off x="8001000" y="445796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데이터 가공</a:t>
              </a:r>
            </a:p>
          </p:txBody>
        </p:sp>
        <p:pic>
          <p:nvPicPr>
            <p:cNvPr id="1141" name="그림 1140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639800" y="4597471"/>
              <a:ext cx="1686139" cy="1612828"/>
            </a:xfrm>
            <a:prstGeom prst="rect">
              <a:avLst/>
            </a:prstGeom>
          </p:spPr>
        </p:pic>
        <p:sp>
          <p:nvSpPr>
            <p:cNvPr id="1146" name="TextBox 1145"/>
            <p:cNvSpPr txBox="1"/>
            <p:nvPr/>
          </p:nvSpPr>
          <p:spPr>
            <a:xfrm>
              <a:off x="13106400" y="636270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구장 </a:t>
              </a: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DB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구성</a:t>
              </a:r>
            </a:p>
          </p:txBody>
        </p:sp>
        <p:pic>
          <p:nvPicPr>
            <p:cNvPr id="1147" name="그림 114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610600" y="6640830"/>
              <a:ext cx="1295400" cy="1371600"/>
            </a:xfrm>
            <a:prstGeom prst="rect">
              <a:avLst/>
            </a:prstGeom>
          </p:spPr>
        </p:pic>
        <p:sp>
          <p:nvSpPr>
            <p:cNvPr id="1148" name="TextBox 1147"/>
            <p:cNvSpPr txBox="1"/>
            <p:nvPr/>
          </p:nvSpPr>
          <p:spPr>
            <a:xfrm>
              <a:off x="8001000" y="8164829"/>
              <a:ext cx="2514600" cy="483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주기적 갱신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10449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그룹 1311"/>
          <p:cNvGrpSpPr/>
          <p:nvPr/>
        </p:nvGrpSpPr>
        <p:grpSpPr>
          <a:xfrm>
            <a:off x="0" y="0"/>
            <a:ext cx="17715443" cy="10450947"/>
            <a:chOff x="0" y="0"/>
            <a:chExt cx="17715443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7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11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57150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기능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(</a:t>
              </a: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알림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)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085" name="그룹 1004"/>
            <p:cNvGrpSpPr/>
            <p:nvPr/>
          </p:nvGrpSpPr>
          <p:grpSpPr>
            <a:xfrm rot="9087015">
              <a:off x="11429999" y="7018706"/>
              <a:ext cx="1314718" cy="184013"/>
              <a:chOff x="11329285" y="6136195"/>
              <a:chExt cx="1314718" cy="184013"/>
            </a:xfrm>
          </p:grpSpPr>
          <p:pic>
            <p:nvPicPr>
              <p:cNvPr id="1087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89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1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5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7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099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00" name="그룹 1004"/>
            <p:cNvGrpSpPr/>
            <p:nvPr/>
          </p:nvGrpSpPr>
          <p:grpSpPr>
            <a:xfrm rot="12391454">
              <a:off x="11438787" y="4055773"/>
              <a:ext cx="1314714" cy="184012"/>
              <a:chOff x="11329287" y="6136197"/>
              <a:chExt cx="1314714" cy="184012"/>
            </a:xfrm>
          </p:grpSpPr>
          <p:pic>
            <p:nvPicPr>
              <p:cNvPr id="1102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4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6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08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0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2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14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116" name="그룹 1004"/>
            <p:cNvGrpSpPr/>
            <p:nvPr/>
          </p:nvGrpSpPr>
          <p:grpSpPr>
            <a:xfrm rot="10775150">
              <a:off x="5543284" y="7316932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1" name="TextBox 1130"/>
            <p:cNvSpPr txBox="1"/>
            <p:nvPr/>
          </p:nvSpPr>
          <p:spPr>
            <a:xfrm>
              <a:off x="2489428" y="8322584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dirty="0">
                  <a:latin typeface="한컴 말랑말랑 Bold"/>
                  <a:ea typeface="한컴 말랑말랑 Bold"/>
                </a:rPr>
                <a:t>MOBILE</a:t>
              </a:r>
            </a:p>
          </p:txBody>
        </p:sp>
        <p:sp>
          <p:nvSpPr>
            <p:cNvPr id="1132" name="TextBox 1131"/>
            <p:cNvSpPr txBox="1"/>
            <p:nvPr/>
          </p:nvSpPr>
          <p:spPr>
            <a:xfrm>
              <a:off x="2514600" y="4509328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WEB</a:t>
              </a:r>
            </a:p>
          </p:txBody>
        </p:sp>
        <p:sp>
          <p:nvSpPr>
            <p:cNvPr id="1140" name="TextBox 1139"/>
            <p:cNvSpPr txBox="1"/>
            <p:nvPr/>
          </p:nvSpPr>
          <p:spPr>
            <a:xfrm>
              <a:off x="7772400" y="831723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FCM</a:t>
              </a:r>
            </a:p>
          </p:txBody>
        </p:sp>
        <p:sp>
          <p:nvSpPr>
            <p:cNvPr id="1146" name="TextBox 1145"/>
            <p:cNvSpPr txBox="1"/>
            <p:nvPr/>
          </p:nvSpPr>
          <p:spPr>
            <a:xfrm>
              <a:off x="13030200" y="633603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알림 작성</a:t>
              </a:r>
            </a:p>
          </p:txBody>
        </p:sp>
        <p:pic>
          <p:nvPicPr>
            <p:cNvPr id="1272" name="그림 127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124200" y="6286500"/>
              <a:ext cx="1295580" cy="1962424"/>
            </a:xfrm>
            <a:prstGeom prst="rect">
              <a:avLst/>
            </a:prstGeom>
          </p:spPr>
        </p:pic>
        <p:grpSp>
          <p:nvGrpSpPr>
            <p:cNvPr id="1289" name="그룹 1004"/>
            <p:cNvGrpSpPr/>
            <p:nvPr/>
          </p:nvGrpSpPr>
          <p:grpSpPr>
            <a:xfrm rot="10775150">
              <a:off x="5543284" y="3583132"/>
              <a:ext cx="1314716" cy="184016"/>
              <a:chOff x="11329285" y="6136191"/>
              <a:chExt cx="1314716" cy="184016"/>
            </a:xfrm>
          </p:grpSpPr>
          <p:pic>
            <p:nvPicPr>
              <p:cNvPr id="1290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1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4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5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6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302" name="그림 130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971800" y="3009900"/>
              <a:ext cx="1638528" cy="1381317"/>
            </a:xfrm>
            <a:prstGeom prst="rect">
              <a:avLst/>
            </a:prstGeom>
          </p:spPr>
        </p:pic>
        <p:pic>
          <p:nvPicPr>
            <p:cNvPr id="1303" name="그림 130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293849" y="6235514"/>
              <a:ext cx="1700301" cy="1955985"/>
            </a:xfrm>
            <a:prstGeom prst="rect">
              <a:avLst/>
            </a:prstGeom>
          </p:spPr>
        </p:pic>
        <p:sp>
          <p:nvSpPr>
            <p:cNvPr id="1308" name="TextBox 1307"/>
            <p:cNvSpPr txBox="1"/>
            <p:nvPr/>
          </p:nvSpPr>
          <p:spPr>
            <a:xfrm>
              <a:off x="7772400" y="4427859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dirty="0">
                  <a:latin typeface="한컴 말랑말랑 Bold"/>
                  <a:ea typeface="한컴 말랑말랑 Bold"/>
                </a:rPr>
                <a:t>STOMP</a:t>
              </a:r>
            </a:p>
          </p:txBody>
        </p:sp>
        <p:pic>
          <p:nvPicPr>
            <p:cNvPr id="1309" name="그림 1308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639800" y="4762499"/>
              <a:ext cx="1295400" cy="1371600"/>
            </a:xfrm>
            <a:prstGeom prst="rect">
              <a:avLst/>
            </a:prstGeom>
          </p:spPr>
        </p:pic>
        <p:pic>
          <p:nvPicPr>
            <p:cNvPr id="1310" name="그림 1309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229600" y="3009900"/>
              <a:ext cx="1523999" cy="1223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50430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455E27-0803-1C9A-E159-FF4C44666EA9}"/>
              </a:ext>
            </a:extLst>
          </p:cNvPr>
          <p:cNvGrpSpPr/>
          <p:nvPr/>
        </p:nvGrpSpPr>
        <p:grpSpPr>
          <a:xfrm>
            <a:off x="0" y="0"/>
            <a:ext cx="17715442" cy="10450947"/>
            <a:chOff x="0" y="0"/>
            <a:chExt cx="17715442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6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12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53340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기능 </a:t>
              </a:r>
              <a:r>
                <a:rPr kumimoji="0" lang="en-US" altLang="ko-KR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(HTTPS)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grpSp>
          <p:nvGrpSpPr>
            <p:cNvPr id="1116" name="그룹 1004"/>
            <p:cNvGrpSpPr/>
            <p:nvPr/>
          </p:nvGrpSpPr>
          <p:grpSpPr>
            <a:xfrm rot="10775150">
              <a:off x="5924285" y="7629349"/>
              <a:ext cx="1314716" cy="184016"/>
              <a:chOff x="11329285" y="6136191"/>
              <a:chExt cx="1314716" cy="184016"/>
            </a:xfrm>
          </p:grpSpPr>
          <p:pic>
            <p:nvPicPr>
              <p:cNvPr id="11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0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4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6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28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130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sp>
          <p:nvSpPr>
            <p:cNvPr id="1132" name="TextBox 1131"/>
            <p:cNvSpPr txBox="1"/>
            <p:nvPr/>
          </p:nvSpPr>
          <p:spPr>
            <a:xfrm>
              <a:off x="762000" y="8547734"/>
              <a:ext cx="5791200" cy="489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https</a:t>
              </a:r>
            </a:p>
          </p:txBody>
        </p:sp>
        <p:sp>
          <p:nvSpPr>
            <p:cNvPr id="1146" name="TextBox 1145"/>
            <p:cNvSpPr txBox="1"/>
            <p:nvPr/>
          </p:nvSpPr>
          <p:spPr>
            <a:xfrm>
              <a:off x="8153400" y="4000500"/>
              <a:ext cx="25146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Route 53</a:t>
              </a:r>
            </a:p>
          </p:txBody>
        </p:sp>
        <p:grpSp>
          <p:nvGrpSpPr>
            <p:cNvPr id="1289" name="그룹 1004"/>
            <p:cNvGrpSpPr/>
            <p:nvPr/>
          </p:nvGrpSpPr>
          <p:grpSpPr>
            <a:xfrm rot="21575148">
              <a:off x="5924285" y="3354533"/>
              <a:ext cx="1314716" cy="184016"/>
              <a:chOff x="11329285" y="6136191"/>
              <a:chExt cx="1314716" cy="184016"/>
            </a:xfrm>
          </p:grpSpPr>
          <p:pic>
            <p:nvPicPr>
              <p:cNvPr id="1290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399999">
                <a:off x="1129432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1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399999">
                <a:off x="1149442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2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399999">
                <a:off x="1169453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3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399999">
                <a:off x="11894640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4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399999">
                <a:off x="1209474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5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399999">
                <a:off x="12294852" y="6171157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296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399999">
                <a:off x="12494958" y="6171157"/>
                <a:ext cx="184009" cy="114078"/>
              </a:xfrm>
              <a:prstGeom prst="rect">
                <a:avLst/>
              </a:prstGeom>
            </p:spPr>
          </p:pic>
        </p:grpSp>
        <p:pic>
          <p:nvPicPr>
            <p:cNvPr id="1302" name="그림 130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819400" y="7132320"/>
              <a:ext cx="1638528" cy="1381317"/>
            </a:xfrm>
            <a:prstGeom prst="rect">
              <a:avLst/>
            </a:prstGeom>
          </p:spPr>
        </p:pic>
        <p:pic>
          <p:nvPicPr>
            <p:cNvPr id="1315" name="그림 131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648700" y="2400300"/>
              <a:ext cx="1524000" cy="1727955"/>
            </a:xfrm>
            <a:prstGeom prst="rect">
              <a:avLst/>
            </a:prstGeom>
          </p:spPr>
        </p:pic>
        <p:pic>
          <p:nvPicPr>
            <p:cNvPr id="1316" name="그림 1315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382000" y="6522720"/>
              <a:ext cx="2156010" cy="2156010"/>
            </a:xfrm>
            <a:prstGeom prst="rect">
              <a:avLst/>
            </a:prstGeom>
          </p:spPr>
        </p:pic>
        <p:sp>
          <p:nvSpPr>
            <p:cNvPr id="1325" name="TextBox 1324"/>
            <p:cNvSpPr txBox="1"/>
            <p:nvPr/>
          </p:nvSpPr>
          <p:spPr>
            <a:xfrm>
              <a:off x="13868400" y="6134100"/>
              <a:ext cx="1371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SSL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인증</a:t>
              </a:r>
            </a:p>
          </p:txBody>
        </p:sp>
        <p:pic>
          <p:nvPicPr>
            <p:cNvPr id="1327" name="그림 132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743200" y="2724856"/>
              <a:ext cx="1905000" cy="1580444"/>
            </a:xfrm>
            <a:prstGeom prst="rect">
              <a:avLst/>
            </a:prstGeom>
          </p:spPr>
        </p:pic>
        <p:pic>
          <p:nvPicPr>
            <p:cNvPr id="1344" name="그림 1343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4020800" y="4991100"/>
              <a:ext cx="1066799" cy="1066799"/>
            </a:xfrm>
            <a:prstGeom prst="rect">
              <a:avLst/>
            </a:prstGeom>
          </p:spPr>
        </p:pic>
        <p:sp>
          <p:nvSpPr>
            <p:cNvPr id="1345" name="TextBox 1344"/>
            <p:cNvSpPr txBox="1"/>
            <p:nvPr/>
          </p:nvSpPr>
          <p:spPr>
            <a:xfrm>
              <a:off x="8458200" y="8304391"/>
              <a:ext cx="1998592" cy="87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Load Balancer</a:t>
              </a:r>
            </a:p>
          </p:txBody>
        </p:sp>
        <p:grpSp>
          <p:nvGrpSpPr>
            <p:cNvPr id="1347" name="그룹 1004"/>
            <p:cNvGrpSpPr/>
            <p:nvPr/>
          </p:nvGrpSpPr>
          <p:grpSpPr>
            <a:xfrm rot="9087015">
              <a:off x="11698838" y="7094903"/>
              <a:ext cx="1314718" cy="184013"/>
              <a:chOff x="11329285" y="6136195"/>
              <a:chExt cx="1314718" cy="184013"/>
            </a:xfrm>
          </p:grpSpPr>
          <p:pic>
            <p:nvPicPr>
              <p:cNvPr id="134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0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49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0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1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5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2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3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2" y="6171161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4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60" y="6171163"/>
                <a:ext cx="184009" cy="114078"/>
              </a:xfrm>
              <a:prstGeom prst="rect">
                <a:avLst/>
              </a:prstGeom>
            </p:spPr>
          </p:pic>
        </p:grpSp>
        <p:grpSp>
          <p:nvGrpSpPr>
            <p:cNvPr id="1355" name="그룹 1004"/>
            <p:cNvGrpSpPr/>
            <p:nvPr/>
          </p:nvGrpSpPr>
          <p:grpSpPr>
            <a:xfrm rot="1591453">
              <a:off x="11707626" y="4294612"/>
              <a:ext cx="1314714" cy="184012"/>
              <a:chOff x="11329287" y="6136197"/>
              <a:chExt cx="1314714" cy="184012"/>
            </a:xfrm>
          </p:grpSpPr>
          <p:pic>
            <p:nvPicPr>
              <p:cNvPr id="1356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11294322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7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5400000">
                <a:off x="11494428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8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5400000">
                <a:off x="11694536" y="6171164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59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1894642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60" name="Object 2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5400000">
                <a:off x="12094748" y="6171166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61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 rot="5400000">
                <a:off x="12294854" y="6171163"/>
                <a:ext cx="184009" cy="114078"/>
              </a:xfrm>
              <a:prstGeom prst="rect">
                <a:avLst/>
              </a:prstGeom>
            </p:spPr>
          </p:pic>
          <p:pic>
            <p:nvPicPr>
              <p:cNvPr id="1362" name="Object 3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12494958" y="6171163"/>
                <a:ext cx="184009" cy="1140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793239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385CA2F1-5165-9EFF-60FE-5CA91F5FA322}"/>
              </a:ext>
            </a:extLst>
          </p:cNvPr>
          <p:cNvGrpSpPr/>
          <p:nvPr/>
        </p:nvGrpSpPr>
        <p:grpSpPr>
          <a:xfrm>
            <a:off x="611714" y="571500"/>
            <a:ext cx="17066686" cy="9220200"/>
            <a:chOff x="10747806" y="2448853"/>
            <a:chExt cx="6166481" cy="7560039"/>
          </a:xfrm>
          <a:solidFill>
            <a:srgbClr val="F8F2E8">
              <a:alpha val="40000"/>
            </a:srgbClr>
          </a:solidFill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971F0B0F-DB0B-F0CB-0DB5-9FA66B250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10747806" y="2448853"/>
              <a:ext cx="6166481" cy="7560039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753018F3-9242-53EB-A69D-7620102635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47798" y="2869403"/>
              <a:ext cx="5168063" cy="3971385"/>
            </p:xfrm>
            <a:graphic>
              <a:graphicData uri="http://schemas.microsoft.com/office/powerpoint/2016/slidezoom">
                <pslz:sldZm>
                  <pslz:sldZmObj sldId="424" cId="427976014">
                    <pslz:zmPr id="{17850C1E-26D0-4EDA-8AFA-8B5EADAD76E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68063" cy="39713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53018F3-9242-53EB-A69D-762010263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798" y="2869403"/>
                <a:ext cx="5168063" cy="39713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D945DF40-67AF-BE0B-2717-AAE9F603C1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96201" y="2842552"/>
              <a:ext cx="2930498" cy="3998551"/>
            </p:xfrm>
            <a:graphic>
              <a:graphicData uri="http://schemas.microsoft.com/office/powerpoint/2016/slidezoom">
                <pslz:sldZm>
                  <pslz:sldZmObj sldId="425" cId="4283744209">
                    <pslz:zmPr id="{4DC30AFE-563D-472A-B946-7C8E411CDBA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30498" cy="3998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945DF40-67AF-BE0B-2717-AAE9F603C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96201" y="2842552"/>
                <a:ext cx="2930498" cy="3998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179257EA-727A-52FC-64D6-BECEF81AA4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5266252"/>
                  </p:ext>
                </p:extLst>
              </p:nvPr>
            </p:nvGraphicFramePr>
            <p:xfrm>
              <a:off x="12259886" y="2859220"/>
              <a:ext cx="2804087" cy="4006936"/>
            </p:xfrm>
            <a:graphic>
              <a:graphicData uri="http://schemas.microsoft.com/office/powerpoint/2016/slidezoom">
                <pslz:sldZm>
                  <pslz:sldZmObj sldId="426" cId="2918196257">
                    <pslz:zmPr id="{64CD37BE-145C-4B7E-934F-669251856E26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04087" cy="40069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슬라이드 확대/축소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79257EA-727A-52FC-64D6-BECEF81AA4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59886" y="2859220"/>
                <a:ext cx="2804087" cy="40069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3" name="Object 5">
            <a:extLst>
              <a:ext uri="{FF2B5EF4-FFF2-40B4-BE49-F238E27FC236}">
                <a16:creationId xmlns:a16="http://schemas.microsoft.com/office/drawing/2014/main" id="{D6A8E92F-4887-7264-7A51-A16041E73B1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0" y="1343845"/>
            <a:ext cx="530258" cy="9107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EFFA21-7DBB-086D-644E-7D644C1AE280}"/>
              </a:ext>
            </a:extLst>
          </p:cNvPr>
          <p:cNvSpPr txBox="1"/>
          <p:nvPr/>
        </p:nvSpPr>
        <p:spPr>
          <a:xfrm>
            <a:off x="76200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03</a:t>
            </a:r>
          </a:p>
        </p:txBody>
      </p:sp>
      <p:pic>
        <p:nvPicPr>
          <p:cNvPr id="15" name="Object 15">
            <a:extLst>
              <a:ext uri="{FF2B5EF4-FFF2-40B4-BE49-F238E27FC236}">
                <a16:creationId xmlns:a16="http://schemas.microsoft.com/office/drawing/2014/main" id="{4E41C084-AEF5-E039-8E71-ED7D82FDD64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351398" y="1604469"/>
            <a:ext cx="10250803" cy="110031"/>
          </a:xfrm>
          <a:prstGeom prst="rect">
            <a:avLst/>
          </a:prstGeom>
        </p:spPr>
      </p:pic>
      <p:pic>
        <p:nvPicPr>
          <p:cNvPr id="16" name="Object 15">
            <a:extLst>
              <a:ext uri="{FF2B5EF4-FFF2-40B4-BE49-F238E27FC236}">
                <a16:creationId xmlns:a16="http://schemas.microsoft.com/office/drawing/2014/main" id="{9C13F56F-8001-2EFF-0320-54D91F497B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828800" y="1604469"/>
            <a:ext cx="10250803" cy="1100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69615A-819D-58C8-ECF2-F00B5F824A3A}"/>
              </a:ext>
            </a:extLst>
          </p:cNvPr>
          <p:cNvSpPr txBox="1"/>
          <p:nvPr/>
        </p:nvSpPr>
        <p:spPr>
          <a:xfrm>
            <a:off x="1066799" y="937260"/>
            <a:ext cx="4800601" cy="57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프로젝트 개요</a:t>
            </a:r>
            <a:endParaRPr kumimoji="0" lang="en-US" altLang="ko-KR" sz="3200" b="0" i="0" u="none" strike="noStrike" kern="1200" cap="none" spc="0" normalizeH="0" baseline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EEF50E-F722-653B-26BF-6BBB0DED5F24}"/>
              </a:ext>
            </a:extLst>
          </p:cNvPr>
          <p:cNvSpPr txBox="1"/>
          <p:nvPr/>
        </p:nvSpPr>
        <p:spPr>
          <a:xfrm>
            <a:off x="12271513" y="1790700"/>
            <a:ext cx="3352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개인 연락처 교환</a:t>
            </a:r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이용료 정산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FEF625-5EBE-AA7D-FA76-51E943231D04}"/>
              </a:ext>
            </a:extLst>
          </p:cNvPr>
          <p:cNvSpPr txBox="1"/>
          <p:nvPr/>
        </p:nvSpPr>
        <p:spPr>
          <a:xfrm>
            <a:off x="1447800" y="1790700"/>
            <a:ext cx="48006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서울시 공공서비스 예약</a:t>
            </a:r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구장 예약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E70B7D3-1880-A599-690C-89596EB6E8ED}"/>
              </a:ext>
            </a:extLst>
          </p:cNvPr>
          <p:cNvCxnSpPr>
            <a:cxnSpLocks/>
          </p:cNvCxnSpPr>
          <p:nvPr/>
        </p:nvCxnSpPr>
        <p:spPr>
          <a:xfrm>
            <a:off x="1828800" y="7485693"/>
            <a:ext cx="141732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1267A29-AC57-2EE3-F445-CBDE6155A85D}"/>
              </a:ext>
            </a:extLst>
          </p:cNvPr>
          <p:cNvSpPr txBox="1"/>
          <p:nvPr/>
        </p:nvSpPr>
        <p:spPr>
          <a:xfrm>
            <a:off x="7749733" y="1790700"/>
            <a:ext cx="23662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네이버 밴드</a:t>
            </a:r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상대팀 찾기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1D51749-1FC5-0AF9-E4A5-ECD55B492495}"/>
              </a:ext>
            </a:extLst>
          </p:cNvPr>
          <p:cNvCxnSpPr>
            <a:cxnSpLocks/>
          </p:cNvCxnSpPr>
          <p:nvPr/>
        </p:nvCxnSpPr>
        <p:spPr>
          <a:xfrm flipH="1" flipV="1">
            <a:off x="4031831" y="6962362"/>
            <a:ext cx="0" cy="540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52052C7-564D-1BE6-E55D-CD940940CE70}"/>
              </a:ext>
            </a:extLst>
          </p:cNvPr>
          <p:cNvCxnSpPr>
            <a:cxnSpLocks/>
          </p:cNvCxnSpPr>
          <p:nvPr/>
        </p:nvCxnSpPr>
        <p:spPr>
          <a:xfrm flipV="1">
            <a:off x="9167219" y="6952293"/>
            <a:ext cx="0" cy="540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24C6A73-E666-44D6-E679-6F54534A9E88}"/>
              </a:ext>
            </a:extLst>
          </p:cNvPr>
          <p:cNvCxnSpPr>
            <a:cxnSpLocks/>
          </p:cNvCxnSpPr>
          <p:nvPr/>
        </p:nvCxnSpPr>
        <p:spPr>
          <a:xfrm flipV="1">
            <a:off x="13666086" y="6962362"/>
            <a:ext cx="0" cy="540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857F46B-7478-44D2-C56A-40D95C86EC1D}"/>
              </a:ext>
            </a:extLst>
          </p:cNvPr>
          <p:cNvGrpSpPr/>
          <p:nvPr/>
        </p:nvGrpSpPr>
        <p:grpSpPr>
          <a:xfrm>
            <a:off x="12599285" y="7600382"/>
            <a:ext cx="2133601" cy="2118503"/>
            <a:chOff x="8069651" y="2034397"/>
            <a:chExt cx="2133601" cy="2118503"/>
          </a:xfrm>
        </p:grpSpPr>
        <p:pic>
          <p:nvPicPr>
            <p:cNvPr id="70" name="Object 19">
              <a:extLst>
                <a:ext uri="{FF2B5EF4-FFF2-40B4-BE49-F238E27FC236}">
                  <a16:creationId xmlns:a16="http://schemas.microsoft.com/office/drawing/2014/main" id="{7BA3377F-644C-BD40-4AEC-1FACFD2E1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084749" y="2034397"/>
              <a:ext cx="2118503" cy="2118503"/>
            </a:xfrm>
            <a:prstGeom prst="rect">
              <a:avLst/>
            </a:prstGeom>
          </p:spPr>
        </p:pic>
        <p:sp>
          <p:nvSpPr>
            <p:cNvPr id="71" name="TextBox 1020">
              <a:extLst>
                <a:ext uri="{FF2B5EF4-FFF2-40B4-BE49-F238E27FC236}">
                  <a16:creationId xmlns:a16="http://schemas.microsoft.com/office/drawing/2014/main" id="{1DD4D490-7308-5B21-37C9-249BDAC3883E}"/>
                </a:ext>
              </a:extLst>
            </p:cNvPr>
            <p:cNvSpPr txBox="1"/>
            <p:nvPr/>
          </p:nvSpPr>
          <p:spPr>
            <a:xfrm>
              <a:off x="8069651" y="2842403"/>
              <a:ext cx="21336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200" b="0" i="0" u="none" strike="noStrike" kern="1200" cap="none" spc="0" normalizeH="0" baseline="0" dirty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정산 </a:t>
              </a:r>
              <a:r>
                <a:rPr lang="ko-KR" altLang="en-US" sz="2200" dirty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시스템 부재</a:t>
              </a:r>
              <a:endParaRPr kumimoji="0" lang="ko-KR" altLang="en-US" sz="2200" b="0" i="0" u="none" strike="noStrike" kern="1200" cap="none" spc="0" normalizeH="0" baseline="0" dirty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16D4BC9-95D0-C00E-E090-8FDF18322378}"/>
              </a:ext>
            </a:extLst>
          </p:cNvPr>
          <p:cNvGrpSpPr/>
          <p:nvPr/>
        </p:nvGrpSpPr>
        <p:grpSpPr>
          <a:xfrm>
            <a:off x="8094648" y="7607267"/>
            <a:ext cx="2133601" cy="2118503"/>
            <a:chOff x="8069651" y="2034397"/>
            <a:chExt cx="2133601" cy="2118503"/>
          </a:xfrm>
        </p:grpSpPr>
        <p:pic>
          <p:nvPicPr>
            <p:cNvPr id="73" name="Object 19">
              <a:extLst>
                <a:ext uri="{FF2B5EF4-FFF2-40B4-BE49-F238E27FC236}">
                  <a16:creationId xmlns:a16="http://schemas.microsoft.com/office/drawing/2014/main" id="{4D03D045-E4DB-CE5B-2936-CFB157A83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084749" y="2034397"/>
              <a:ext cx="2118503" cy="2118503"/>
            </a:xfrm>
            <a:prstGeom prst="rect">
              <a:avLst/>
            </a:prstGeom>
          </p:spPr>
        </p:pic>
        <p:sp>
          <p:nvSpPr>
            <p:cNvPr id="74" name="TextBox 1020">
              <a:extLst>
                <a:ext uri="{FF2B5EF4-FFF2-40B4-BE49-F238E27FC236}">
                  <a16:creationId xmlns:a16="http://schemas.microsoft.com/office/drawing/2014/main" id="{DA20D49D-BD2F-97EE-3480-A23741142869}"/>
                </a:ext>
              </a:extLst>
            </p:cNvPr>
            <p:cNvSpPr txBox="1"/>
            <p:nvPr/>
          </p:nvSpPr>
          <p:spPr>
            <a:xfrm>
              <a:off x="8069651" y="2694830"/>
              <a:ext cx="21336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200" dirty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신뢰할 수 없는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 </a:t>
              </a:r>
              <a:endParaRPr kumimoji="0" lang="en-US" altLang="ko-KR" sz="2200" b="0" i="0" u="none" strike="noStrike" kern="1200" cap="none" spc="0" normalizeH="0" baseline="0" dirty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200" b="0" i="0" u="none" strike="noStrike" kern="1200" cap="none" spc="0" normalizeH="0" baseline="0" dirty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상대팀 정보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A8DFCB9-62C6-6E0F-7F76-288F27DFC294}"/>
              </a:ext>
            </a:extLst>
          </p:cNvPr>
          <p:cNvGrpSpPr/>
          <p:nvPr/>
        </p:nvGrpSpPr>
        <p:grpSpPr>
          <a:xfrm>
            <a:off x="2970284" y="7581900"/>
            <a:ext cx="2133601" cy="2118503"/>
            <a:chOff x="8069651" y="2034397"/>
            <a:chExt cx="2133601" cy="2118503"/>
          </a:xfrm>
        </p:grpSpPr>
        <p:pic>
          <p:nvPicPr>
            <p:cNvPr id="76" name="Object 19">
              <a:extLst>
                <a:ext uri="{FF2B5EF4-FFF2-40B4-BE49-F238E27FC236}">
                  <a16:creationId xmlns:a16="http://schemas.microsoft.com/office/drawing/2014/main" id="{D1145F50-24F5-DD79-5100-15797C2C0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084749" y="2034397"/>
              <a:ext cx="2118503" cy="2118503"/>
            </a:xfrm>
            <a:prstGeom prst="rect">
              <a:avLst/>
            </a:prstGeom>
          </p:spPr>
        </p:pic>
        <p:sp>
          <p:nvSpPr>
            <p:cNvPr id="77" name="TextBox 1020">
              <a:extLst>
                <a:ext uri="{FF2B5EF4-FFF2-40B4-BE49-F238E27FC236}">
                  <a16:creationId xmlns:a16="http://schemas.microsoft.com/office/drawing/2014/main" id="{32DE86F1-C105-7681-C20F-1B63BBEF193C}"/>
                </a:ext>
              </a:extLst>
            </p:cNvPr>
            <p:cNvSpPr txBox="1"/>
            <p:nvPr/>
          </p:nvSpPr>
          <p:spPr>
            <a:xfrm>
              <a:off x="8069651" y="2842403"/>
              <a:ext cx="2133600" cy="424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200" b="0" i="0" u="none" strike="noStrike" kern="1200" cap="none" spc="0" normalizeH="0" baseline="0" dirty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매칭 시스템 부재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896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그룹 1343"/>
          <p:cNvGrpSpPr/>
          <p:nvPr/>
        </p:nvGrpSpPr>
        <p:grpSpPr>
          <a:xfrm>
            <a:off x="0" y="0"/>
            <a:ext cx="17715442" cy="10450947"/>
            <a:chOff x="0" y="0"/>
            <a:chExt cx="17715442" cy="10450947"/>
          </a:xfrm>
        </p:grpSpPr>
        <p:grpSp>
          <p:nvGrpSpPr>
            <p:cNvPr id="1337" name="그룹 1336"/>
            <p:cNvGrpSpPr/>
            <p:nvPr/>
          </p:nvGrpSpPr>
          <p:grpSpPr>
            <a:xfrm>
              <a:off x="0" y="0"/>
              <a:ext cx="17715442" cy="10450947"/>
              <a:chOff x="0" y="0"/>
              <a:chExt cx="17715442" cy="10450947"/>
            </a:xfrm>
          </p:grpSpPr>
          <p:pic>
            <p:nvPicPr>
              <p:cNvPr id="1035" name="Object 2"/>
              <p:cNvPicPr>
                <a:picLocks noChangeAspect="1"/>
              </p:cNvPicPr>
              <p:nvPr/>
            </p:nvPicPr>
            <p:blipFill rotWithShape="1">
              <a:blip r:embed="rId3">
                <a:alphaModFix amt="45000"/>
                <a:lum/>
              </a:blip>
              <a:stretch>
                <a:fillRect/>
              </a:stretch>
            </p:blipFill>
            <p:spPr>
              <a:xfrm>
                <a:off x="572556" y="533400"/>
                <a:ext cx="17142886" cy="9220200"/>
              </a:xfrm>
              <a:prstGeom prst="rect">
                <a:avLst/>
              </a:prstGeom>
              <a:solidFill>
                <a:srgbClr val="F8F2E8">
                  <a:alpha val="40000"/>
                </a:srgbClr>
              </a:solidFill>
              <a:ln>
                <a:noFill/>
              </a:ln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0" y="0"/>
                <a:ext cx="530258" cy="1343845"/>
              </a:xfrm>
              <a:prstGeom prst="rect">
                <a:avLst/>
              </a:prstGeom>
            </p:spPr>
          </p:pic>
          <p:sp>
            <p:nvSpPr>
              <p:cNvPr id="1036" name="TextBox 1035"/>
              <p:cNvSpPr txBox="1"/>
              <p:nvPr/>
            </p:nvSpPr>
            <p:spPr>
              <a:xfrm>
                <a:off x="76200" y="495300"/>
                <a:ext cx="914400" cy="331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600" b="0" i="0" u="none" strike="noStrike" kern="1200" cap="none" spc="0" normalizeH="0" baseline="0">
                    <a:solidFill>
                      <a:srgbClr val="000000"/>
                    </a:solidFill>
                    <a:latin typeface="한컴 말랑말랑 Bold"/>
                    <a:ea typeface="한컴 말랑말랑 Bold"/>
                  </a:rPr>
                  <a:t>13</a:t>
                </a:r>
              </a:p>
            </p:txBody>
          </p:sp>
          <p:sp>
            <p:nvSpPr>
              <p:cNvPr id="1040" name="TextBox 1039"/>
              <p:cNvSpPr txBox="1"/>
              <p:nvPr/>
            </p:nvSpPr>
            <p:spPr>
              <a:xfrm>
                <a:off x="1066799" y="937260"/>
                <a:ext cx="533400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3200" b="0" i="0" u="none" strike="noStrike" kern="1200" cap="none" spc="0" normalizeH="0" baseline="0" dirty="0">
                    <a:solidFill>
                      <a:srgbClr val="000000"/>
                    </a:solidFill>
                    <a:latin typeface="한컴 말랑말랑 Bold"/>
                    <a:ea typeface="한컴 말랑말랑 Bold"/>
                  </a:rPr>
                  <a:t>CI/CD</a:t>
                </a:r>
              </a:p>
            </p:txBody>
          </p:sp>
          <p:pic>
            <p:nvPicPr>
              <p:cNvPr id="1041" name="Object 1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351398" y="1604469"/>
                <a:ext cx="10250803" cy="110031"/>
              </a:xfrm>
              <a:prstGeom prst="rect">
                <a:avLst/>
              </a:prstGeom>
            </p:spPr>
          </p:pic>
          <p:pic>
            <p:nvPicPr>
              <p:cNvPr id="1042" name="Object 1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828800" y="1604469"/>
                <a:ext cx="10250803" cy="110031"/>
              </a:xfrm>
              <a:prstGeom prst="rect">
                <a:avLst/>
              </a:prstGeom>
            </p:spPr>
          </p:pic>
          <p:grpSp>
            <p:nvGrpSpPr>
              <p:cNvPr id="1085" name="그룹 1004"/>
              <p:cNvGrpSpPr/>
              <p:nvPr/>
            </p:nvGrpSpPr>
            <p:grpSpPr>
              <a:xfrm rot="9087015">
                <a:off x="11810999" y="7094903"/>
                <a:ext cx="1314718" cy="184013"/>
                <a:chOff x="11329285" y="6136195"/>
                <a:chExt cx="1314718" cy="184013"/>
              </a:xfrm>
            </p:grpSpPr>
            <p:pic>
              <p:nvPicPr>
                <p:cNvPr id="1087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400000">
                  <a:off x="11294320" y="6171165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89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5400000">
                  <a:off x="11494424" y="6171163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1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5400000">
                  <a:off x="11694532" y="6171161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3" name="Object 26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5400000">
                  <a:off x="11894642" y="6171165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5" name="Object 29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5400000">
                  <a:off x="12094744" y="6171163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7" name="Object 3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5400000">
                  <a:off x="12294852" y="6171161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099" name="Object 3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 rot="5400000">
                  <a:off x="12494960" y="6171163"/>
                  <a:ext cx="184009" cy="114078"/>
                </a:xfrm>
                <a:prstGeom prst="rect">
                  <a:avLst/>
                </a:prstGeom>
              </p:spPr>
            </p:pic>
          </p:grpSp>
          <p:grpSp>
            <p:nvGrpSpPr>
              <p:cNvPr id="1100" name="그룹 1004"/>
              <p:cNvGrpSpPr/>
              <p:nvPr/>
            </p:nvGrpSpPr>
            <p:grpSpPr>
              <a:xfrm rot="1591453">
                <a:off x="11819787" y="4294612"/>
                <a:ext cx="1314714" cy="184012"/>
                <a:chOff x="11329287" y="6136197"/>
                <a:chExt cx="1314714" cy="184012"/>
              </a:xfrm>
            </p:grpSpPr>
            <p:pic>
              <p:nvPicPr>
                <p:cNvPr id="1102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400000">
                  <a:off x="11294322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04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5400000">
                  <a:off x="11494428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06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5400000">
                  <a:off x="1169453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08" name="Object 26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5400000">
                  <a:off x="11894642" y="6171163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10" name="Object 29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5400000">
                  <a:off x="12094748" y="6171166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12" name="Object 3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5400000">
                  <a:off x="12294854" y="6171163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14" name="Object 3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 rot="5400000">
                  <a:off x="12494958" y="6171163"/>
                  <a:ext cx="184009" cy="114078"/>
                </a:xfrm>
                <a:prstGeom prst="rect">
                  <a:avLst/>
                </a:prstGeom>
              </p:spPr>
            </p:pic>
          </p:grpSp>
          <p:grpSp>
            <p:nvGrpSpPr>
              <p:cNvPr id="1116" name="그룹 1004"/>
              <p:cNvGrpSpPr/>
              <p:nvPr/>
            </p:nvGrpSpPr>
            <p:grpSpPr>
              <a:xfrm rot="10775150">
                <a:off x="5182248" y="7393129"/>
                <a:ext cx="1314716" cy="184016"/>
                <a:chOff x="11329285" y="6136191"/>
                <a:chExt cx="1314716" cy="184016"/>
              </a:xfrm>
            </p:grpSpPr>
            <p:pic>
              <p:nvPicPr>
                <p:cNvPr id="1118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399999">
                  <a:off x="11294320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0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5399999">
                  <a:off x="1149442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2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5399999">
                  <a:off x="11694532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4" name="Object 26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5399999">
                  <a:off x="11894640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6" name="Object 29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5399999">
                  <a:off x="1209474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28" name="Object 3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5399999">
                  <a:off x="12294852" y="6171157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130" name="Object 3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 rot="5399999">
                  <a:off x="12494958" y="6171157"/>
                  <a:ext cx="184009" cy="114078"/>
                </a:xfrm>
                <a:prstGeom prst="rect">
                  <a:avLst/>
                </a:prstGeom>
              </p:spPr>
            </p:pic>
          </p:grpSp>
          <p:grpSp>
            <p:nvGrpSpPr>
              <p:cNvPr id="1289" name="그룹 1004"/>
              <p:cNvGrpSpPr/>
              <p:nvPr/>
            </p:nvGrpSpPr>
            <p:grpSpPr>
              <a:xfrm rot="21575148">
                <a:off x="5182248" y="3659333"/>
                <a:ext cx="1314716" cy="184016"/>
                <a:chOff x="11329285" y="6136191"/>
                <a:chExt cx="1314716" cy="184016"/>
              </a:xfrm>
            </p:grpSpPr>
            <p:pic>
              <p:nvPicPr>
                <p:cNvPr id="1290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5399999">
                  <a:off x="11294320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1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5399999">
                  <a:off x="1149442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2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5399999">
                  <a:off x="11694532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3" name="Object 26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5399999">
                  <a:off x="11894640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4" name="Object 29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5399999">
                  <a:off x="12094746" y="6171164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5" name="Object 3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 rot="5399999">
                  <a:off x="12294852" y="6171157"/>
                  <a:ext cx="184009" cy="114078"/>
                </a:xfrm>
                <a:prstGeom prst="rect">
                  <a:avLst/>
                </a:prstGeom>
              </p:spPr>
            </p:pic>
            <p:pic>
              <p:nvPicPr>
                <p:cNvPr id="1296" name="Object 3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 rot="5399999">
                  <a:off x="12494958" y="6171157"/>
                  <a:ext cx="184009" cy="114078"/>
                </a:xfrm>
                <a:prstGeom prst="rect">
                  <a:avLst/>
                </a:prstGeom>
              </p:spPr>
            </p:pic>
          </p:grpSp>
          <p:pic>
            <p:nvPicPr>
              <p:cNvPr id="1327" name="그림 1326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2133600" y="3062287"/>
                <a:ext cx="2751666" cy="1547812"/>
              </a:xfrm>
              <a:prstGeom prst="rect">
                <a:avLst/>
              </a:prstGeom>
            </p:spPr>
          </p:pic>
          <p:pic>
            <p:nvPicPr>
              <p:cNvPr id="1331" name="그림 1330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3258800" y="4838700"/>
                <a:ext cx="3657600" cy="1828800"/>
              </a:xfrm>
              <a:prstGeom prst="rect">
                <a:avLst/>
              </a:prstGeom>
            </p:spPr>
          </p:pic>
          <p:pic>
            <p:nvPicPr>
              <p:cNvPr id="1332" name="그림 133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7239000" y="3162300"/>
                <a:ext cx="4079488" cy="1143000"/>
              </a:xfrm>
              <a:prstGeom prst="rect">
                <a:avLst/>
              </a:prstGeom>
            </p:spPr>
          </p:pic>
          <p:pic>
            <p:nvPicPr>
              <p:cNvPr id="1333" name="그림 1332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7473176" y="7030046"/>
                <a:ext cx="3575823" cy="1113062"/>
              </a:xfrm>
              <a:prstGeom prst="rect">
                <a:avLst/>
              </a:prstGeom>
            </p:spPr>
          </p:pic>
          <p:pic>
            <p:nvPicPr>
              <p:cNvPr id="1334" name="그림 1333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2590800" y="6848266"/>
                <a:ext cx="1838581" cy="1495633"/>
              </a:xfrm>
              <a:prstGeom prst="rect">
                <a:avLst/>
              </a:prstGeom>
            </p:spPr>
          </p:pic>
        </p:grpSp>
        <p:sp>
          <p:nvSpPr>
            <p:cNvPr id="1339" name="TextBox 1338"/>
            <p:cNvSpPr txBox="1"/>
            <p:nvPr/>
          </p:nvSpPr>
          <p:spPr>
            <a:xfrm>
              <a:off x="8305800" y="4354830"/>
              <a:ext cx="28194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PUSH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이벤트 감지</a:t>
              </a:r>
            </a:p>
          </p:txBody>
        </p:sp>
        <p:sp>
          <p:nvSpPr>
            <p:cNvPr id="1340" name="TextBox 1339"/>
            <p:cNvSpPr txBox="1"/>
            <p:nvPr/>
          </p:nvSpPr>
          <p:spPr>
            <a:xfrm>
              <a:off x="14173200" y="6362700"/>
              <a:ext cx="25146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War 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생성</a:t>
              </a:r>
            </a:p>
          </p:txBody>
        </p:sp>
        <p:sp>
          <p:nvSpPr>
            <p:cNvPr id="1341" name="TextBox 1340"/>
            <p:cNvSpPr txBox="1"/>
            <p:nvPr/>
          </p:nvSpPr>
          <p:spPr>
            <a:xfrm>
              <a:off x="8382000" y="8241028"/>
              <a:ext cx="2514600" cy="4838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War </a:t>
              </a:r>
              <a:r>
                <a:rPr kumimoji="0" lang="ko-KR" altLang="en-US" sz="2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배포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6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Object 2"/>
          <p:cNvPicPr>
            <a:picLocks noChangeAspect="1"/>
          </p:cNvPicPr>
          <p:nvPr/>
        </p:nvPicPr>
        <p:blipFill rotWithShape="1">
          <a:blip r:embed="rId3">
            <a:alphaModFix amt="45000"/>
            <a:lum/>
          </a:blip>
          <a:stretch>
            <a:fillRect/>
          </a:stretch>
        </p:blipFill>
        <p:spPr>
          <a:xfrm>
            <a:off x="572556" y="533400"/>
            <a:ext cx="17142886" cy="9220200"/>
          </a:xfrm>
          <a:prstGeom prst="rect">
            <a:avLst/>
          </a:prstGeom>
          <a:solidFill>
            <a:srgbClr val="F8F2E8">
              <a:alpha val="40000"/>
            </a:srgbClr>
          </a:solidFill>
          <a:ln>
            <a:noFill/>
          </a:ln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343845"/>
            <a:ext cx="530258" cy="91071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530258" cy="1343845"/>
          </a:xfrm>
          <a:prstGeom prst="rect">
            <a:avLst/>
          </a:prstGeom>
        </p:spPr>
      </p:pic>
      <p:sp>
        <p:nvSpPr>
          <p:cNvPr id="1036" name="TextBox 1035"/>
          <p:cNvSpPr txBox="1"/>
          <p:nvPr/>
        </p:nvSpPr>
        <p:spPr>
          <a:xfrm>
            <a:off x="76200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13</a:t>
            </a:r>
          </a:p>
        </p:txBody>
      </p:sp>
      <p:pic>
        <p:nvPicPr>
          <p:cNvPr id="1041" name="Object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51398" y="1604469"/>
            <a:ext cx="10250803" cy="110031"/>
          </a:xfrm>
          <a:prstGeom prst="rect">
            <a:avLst/>
          </a:prstGeom>
        </p:spPr>
      </p:pic>
      <p:pic>
        <p:nvPicPr>
          <p:cNvPr id="1042" name="Object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28800" y="1604469"/>
            <a:ext cx="10250803" cy="110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1FF747-DDDE-C9F2-F9B8-7A48AD74532E}"/>
              </a:ext>
            </a:extLst>
          </p:cNvPr>
          <p:cNvSpPr txBox="1"/>
          <p:nvPr/>
        </p:nvSpPr>
        <p:spPr>
          <a:xfrm>
            <a:off x="1066799" y="937260"/>
            <a:ext cx="42672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서비스 </a:t>
            </a:r>
            <a:r>
              <a:rPr kumimoji="0" lang="en-US" altLang="ko-KR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&amp;</a:t>
            </a: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 후기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9F36D417-939C-308C-F0AB-B6D6E9A723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486924"/>
                  </p:ext>
                </p:extLst>
              </p:nvPr>
            </p:nvGraphicFramePr>
            <p:xfrm>
              <a:off x="3162238" y="3568970"/>
              <a:ext cx="4343523" cy="3908785"/>
            </p:xfrm>
            <a:graphic>
              <a:graphicData uri="http://schemas.microsoft.com/office/powerpoint/2016/slidezoom">
                <pslz:sldZm>
                  <pslz:sldZmObj sldId="418" cId="2904737263">
                    <pslz:zmPr id="{0E2B1FF3-7833-4BF8-A3CA-051D6F84346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3523" cy="39087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슬라이드 확대/축소 1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F36D417-939C-308C-F0AB-B6D6E9A72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238" y="3568970"/>
                <a:ext cx="4343523" cy="39087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F23C077E-8860-9665-327D-3E2092E8E4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0159709"/>
                  </p:ext>
                </p:extLst>
              </p:nvPr>
            </p:nvGraphicFramePr>
            <p:xfrm>
              <a:off x="10121946" y="3568969"/>
              <a:ext cx="4631789" cy="3908785"/>
            </p:xfrm>
            <a:graphic>
              <a:graphicData uri="http://schemas.microsoft.com/office/powerpoint/2016/slidezoom">
                <pslz:sldZm>
                  <pslz:sldZmObj sldId="283" cId="1030720263">
                    <pslz:zmPr id="{61358477-15FE-4D66-9D9D-126B19179F53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31789" cy="39087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슬라이드 확대/축소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23C077E-8860-9665-327D-3E2092E8E4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21946" y="3568969"/>
                <a:ext cx="4631789" cy="39087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AC13AB7-6DD9-154E-BA3E-0FCB09C0CA25}"/>
              </a:ext>
            </a:extLst>
          </p:cNvPr>
          <p:cNvSpPr txBox="1"/>
          <p:nvPr/>
        </p:nvSpPr>
        <p:spPr>
          <a:xfrm>
            <a:off x="3084197" y="2791730"/>
            <a:ext cx="42672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서비스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803845-738D-49CB-1B6D-64B603CD6674}"/>
              </a:ext>
            </a:extLst>
          </p:cNvPr>
          <p:cNvSpPr txBox="1"/>
          <p:nvPr/>
        </p:nvSpPr>
        <p:spPr>
          <a:xfrm>
            <a:off x="10095442" y="2791730"/>
            <a:ext cx="42672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98256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AB85C23-969C-9FAB-0E97-AAD4C602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" y="236947"/>
            <a:ext cx="12407348" cy="98178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530258" cy="134384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EE8DD4-B5A6-AA09-9508-29482E734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225020"/>
            <a:ext cx="5638800" cy="98298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903CE6-B2BD-8D92-295A-C2BA5B004200}"/>
              </a:ext>
            </a:extLst>
          </p:cNvPr>
          <p:cNvSpPr/>
          <p:nvPr/>
        </p:nvSpPr>
        <p:spPr>
          <a:xfrm>
            <a:off x="0" y="153768"/>
            <a:ext cx="12649200" cy="9979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403381-9B4E-915E-8E93-5C926ADBF500}"/>
              </a:ext>
            </a:extLst>
          </p:cNvPr>
          <p:cNvSpPr/>
          <p:nvPr/>
        </p:nvSpPr>
        <p:spPr>
          <a:xfrm>
            <a:off x="12649200" y="114300"/>
            <a:ext cx="5638800" cy="10018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422DC-364D-6267-0936-2215B97D9184}"/>
              </a:ext>
            </a:extLst>
          </p:cNvPr>
          <p:cNvSpPr txBox="1"/>
          <p:nvPr/>
        </p:nvSpPr>
        <p:spPr>
          <a:xfrm>
            <a:off x="5638801" y="53476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WEB</a:t>
            </a:r>
            <a:endParaRPr lang="ko-KR" altLang="en-US" sz="3600" dirty="0">
              <a:solidFill>
                <a:srgbClr val="FF000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5E09D-B161-B305-F74D-14563090E7E3}"/>
              </a:ext>
            </a:extLst>
          </p:cNvPr>
          <p:cNvSpPr txBox="1"/>
          <p:nvPr/>
        </p:nvSpPr>
        <p:spPr>
          <a:xfrm>
            <a:off x="14630400" y="53476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Mobile</a:t>
            </a:r>
            <a:endParaRPr lang="ko-KR" altLang="en-US" sz="3600" dirty="0">
              <a:solidFill>
                <a:srgbClr val="FF0000"/>
              </a:solidFill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73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그룹 1369"/>
          <p:cNvGrpSpPr/>
          <p:nvPr/>
        </p:nvGrpSpPr>
        <p:grpSpPr>
          <a:xfrm>
            <a:off x="0" y="0"/>
            <a:ext cx="17715442" cy="10450947"/>
            <a:chOff x="0" y="0"/>
            <a:chExt cx="17715442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6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14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2672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 dirty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후기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92B5114-F2E2-82A3-DA44-FA21ED1CF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11" y="5568835"/>
            <a:ext cx="4591489" cy="1912786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3271441-2F88-1FEE-06B5-F4C442C3C8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11" y="1925895"/>
            <a:ext cx="4591489" cy="211596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5CD17F1-4C8E-F27E-A52F-1F15FCC5C4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11" y="3847462"/>
            <a:ext cx="4591489" cy="19127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39AD03-51E0-7869-B75C-A8E401D51F35}"/>
              </a:ext>
            </a:extLst>
          </p:cNvPr>
          <p:cNvSpPr txBox="1"/>
          <p:nvPr/>
        </p:nvSpPr>
        <p:spPr>
          <a:xfrm>
            <a:off x="859972" y="1930164"/>
            <a:ext cx="1308542" cy="181588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정하나영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지역별로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서울특별시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강서구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양천구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영등포구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등등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매칭글을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확인할 수 있는 메뉴 또한 리스트에 포함시켜서 만들기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비회원으로도 예약이 가능할 수 있게 하면 어떨지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 옆에 규격을 기재하기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가능할지 모르겠네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찾는 구장 이름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-&gt; Search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 바꾸면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개인적 취향임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536712-3EA3-6520-1B62-85D4F3E46BD7}"/>
              </a:ext>
            </a:extLst>
          </p:cNvPr>
          <p:cNvSpPr txBox="1"/>
          <p:nvPr/>
        </p:nvSpPr>
        <p:spPr>
          <a:xfrm>
            <a:off x="2317662" y="1934090"/>
            <a:ext cx="1330101" cy="181588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홍준기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어플 사용 목적이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모르는사람들이랑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쉽게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풋살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매칭하려고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쓰는거일텐데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막 기능을 엄청 추가할 필요는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없다고봄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지금 게시판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글쓰는거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정도 까지만 해도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충분할거같고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그 이후는 남녀노소 누구나 한번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접했을때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편하게 쓸 수 있냐 이걸 따져봐야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할거같은데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 누구나 어플만 깔면 편하게 할 수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있는거라고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생각함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DF254-2C8B-6014-97D7-0819895E299F}"/>
              </a:ext>
            </a:extLst>
          </p:cNvPr>
          <p:cNvSpPr txBox="1"/>
          <p:nvPr/>
        </p:nvSpPr>
        <p:spPr>
          <a:xfrm>
            <a:off x="3794753" y="1925895"/>
            <a:ext cx="1330101" cy="181588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김대원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인천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fs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프로팀 감독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</a:p>
          <a:p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이미 주위의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매치업형태의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서비스 필요성의 갈증을 많이들 느끼고 있지만 차별점이 부족해서 실패한다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구체적인 팀 랭킹 서비스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아니면 만나서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사진찍고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점수기입하면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포인트지원 등 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잘 만들어서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매치업형태의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모든 생활스포츠에 적용 가능하다면 경쟁력이 있을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거같다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F1FB17-EE89-8DEB-D744-8A3E67D3A49F}"/>
              </a:ext>
            </a:extLst>
          </p:cNvPr>
          <p:cNvSpPr txBox="1"/>
          <p:nvPr/>
        </p:nvSpPr>
        <p:spPr>
          <a:xfrm>
            <a:off x="859972" y="3966435"/>
            <a:ext cx="1330101" cy="169277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김수훈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메인페이지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주소옆에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구장크기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5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5 6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6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이런거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적혀있는게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사용자들이 더 편하게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사용할거같고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지역별로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볼수있게가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중요할거 같다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풋살구장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잘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모르는사람이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이 어플을 사용하면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지역검색할수있게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!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홍보만 잘되면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괜찮을거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같은느낌이다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6B1BC-AB9C-4BDD-52FB-90BE1300FBE6}"/>
              </a:ext>
            </a:extLst>
          </p:cNvPr>
          <p:cNvSpPr txBox="1"/>
          <p:nvPr/>
        </p:nvSpPr>
        <p:spPr>
          <a:xfrm>
            <a:off x="2314148" y="3957469"/>
            <a:ext cx="1330100" cy="169277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안형진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주소를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클릭했을때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바로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복사할수있는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기능이 있었으면 좋겠다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pPr marL="228600" indent="-228600">
              <a:buAutoNum type="arabicPeriod"/>
            </a:pP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시설안내가 그림으로만 표시 되어있는데 간단하게 글로도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설명되어있으면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좋을거같다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전체적으로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봤을때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디자인은 굿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72D4E-AD74-BEBB-913C-094722A83266}"/>
              </a:ext>
            </a:extLst>
          </p:cNvPr>
          <p:cNvSpPr txBox="1"/>
          <p:nvPr/>
        </p:nvSpPr>
        <p:spPr>
          <a:xfrm>
            <a:off x="3823524" y="3969907"/>
            <a:ext cx="1330101" cy="169277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현동훈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서울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경기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부천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광명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고양등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카테고리 나눠서 지도로 구장이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어디있는지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나오면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좋을듯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ex)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경기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-&gt;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부천 클릭하면 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부천 지도위에 구장 표시해 두고 클릭하면 예약 할 수 있게 </a:t>
            </a:r>
          </a:p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소셜매치를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기능의 추가를 통해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트레픽을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늘려보는 방법을 추천한다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B38D8D-88B1-DF2B-53AB-0327DA801FAA}"/>
              </a:ext>
            </a:extLst>
          </p:cNvPr>
          <p:cNvSpPr txBox="1"/>
          <p:nvPr/>
        </p:nvSpPr>
        <p:spPr>
          <a:xfrm>
            <a:off x="859972" y="5911948"/>
            <a:ext cx="1330101" cy="292387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김종현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기존 유사 사이트와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비교해봤을때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구장 예약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+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한 사이트에서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할수있어서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편리함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2.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풋살매칭을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진행하다보면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상대 실력에 따라서 한쪽이 일방적으로 유리해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양팀다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재미없는 경기가 많이 생기는데 매칭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잡기전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상대실력에 대한 정보를 확인할 수 있어서 유의미함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3.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풋살을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하다보면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구장 잔디상태에 따라 운동을 진행하기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힘들정도로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미끄럽거나 잔디상태가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안좋은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경우가 많은데 사이트를 직접 이용하는 회원들이 구장마다 후기를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남길수있어서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좋음</a:t>
            </a:r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endParaRPr lang="en-US" altLang="ko-KR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4E736-B067-F5B4-499C-9ACEE908E0E4}"/>
              </a:ext>
            </a:extLst>
          </p:cNvPr>
          <p:cNvSpPr txBox="1"/>
          <p:nvPr/>
        </p:nvSpPr>
        <p:spPr>
          <a:xfrm>
            <a:off x="2314148" y="5887733"/>
            <a:ext cx="1330101" cy="292387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정하나영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왼쪽 상단에 메뉴가 있으면 보기에도 편하고 좋을 것 같습니다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누르면 왼쪽에 바가 열리면서 리스트가 열리는 형태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지역별로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서울특별시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강서구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양천구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영등포구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등등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매칭글을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확인할 수 있는 메뉴 또한 리스트에 포함시켜서 만들기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비회원으로도 예약이 가능할 수 있게 하면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네이버페이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카카오페이 연계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-&gt;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나중에 가능한 일이겠지만 더 쉽게 사람들이 예약할 수 있게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 옆에 규격을 기재하기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가능할지 모르겠네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찾는 구장 이름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-&gt; Search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 바꾸면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개인적 취향임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4C693C-0155-54AD-8BCD-148C29D0F277}"/>
              </a:ext>
            </a:extLst>
          </p:cNvPr>
          <p:cNvSpPr txBox="1"/>
          <p:nvPr/>
        </p:nvSpPr>
        <p:spPr>
          <a:xfrm>
            <a:off x="3794752" y="5911948"/>
            <a:ext cx="1330101" cy="2923877"/>
          </a:xfrm>
          <a:prstGeom prst="rect">
            <a:avLst/>
          </a:prstGeom>
          <a:solidFill>
            <a:srgbClr val="FFFF99"/>
          </a:solidFill>
          <a:effectLst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정하나영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</a:p>
          <a:p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1.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왼쪽 상단에 메뉴가 있으면 보기에도 편하고 좋을 것 같습니다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누르면 왼쪽에 바가 열리면서 리스트가 열리는 형태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지역별로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서울특별시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강서구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양천구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영등포구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등등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</a:t>
            </a:r>
            <a:r>
              <a:rPr lang="ko-KR" altLang="en-US" sz="8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매칭글을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확인할 수 있는 메뉴 또한 리스트에 포함시켜서 만들기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비회원으로도 예약이 가능할 수 있게 하면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네이버페이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,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카카오페이 연계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 -&gt;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나중에 가능한 일이겠지만 더 쉽게 사람들이 예약할 수 있게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.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3.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주소 옆에 규격을 기재하기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가능할지 모르겠네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</a:p>
          <a:p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찾는 구장 이름 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-&gt; Search 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 바꾸면 어떨지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(</a:t>
            </a:r>
            <a:r>
              <a:rPr lang="ko-KR" altLang="en-US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개인적 취향임</a:t>
            </a:r>
            <a:r>
              <a:rPr lang="en-US" altLang="ko-KR" sz="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)</a:t>
            </a:r>
            <a:endParaRPr lang="ko-KR" altLang="en-US" sz="8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610AD3-5F1B-DD08-E761-745489CC5172}"/>
              </a:ext>
            </a:extLst>
          </p:cNvPr>
          <p:cNvSpPr txBox="1"/>
          <p:nvPr/>
        </p:nvSpPr>
        <p:spPr>
          <a:xfrm>
            <a:off x="10260758" y="2696766"/>
            <a:ext cx="7022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 잡기 전 상대실력에 대한 정보를 확인가능</a:t>
            </a:r>
            <a:endParaRPr lang="en-US" altLang="ko-KR" sz="26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81DC54-BEBA-8697-B683-EB938C99F5DD}"/>
              </a:ext>
            </a:extLst>
          </p:cNvPr>
          <p:cNvSpPr txBox="1"/>
          <p:nvPr/>
        </p:nvSpPr>
        <p:spPr>
          <a:xfrm>
            <a:off x="10260758" y="3189209"/>
            <a:ext cx="7036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구장 예약 </a:t>
            </a:r>
            <a:r>
              <a:rPr lang="en-US" altLang="ko-KR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+ </a:t>
            </a: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매칭의 논스톱 서비스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B8556E-C8EE-0627-DB40-3E69AC0F1ACE}"/>
              </a:ext>
            </a:extLst>
          </p:cNvPr>
          <p:cNvSpPr txBox="1"/>
          <p:nvPr/>
        </p:nvSpPr>
        <p:spPr>
          <a:xfrm>
            <a:off x="10248058" y="5267805"/>
            <a:ext cx="7036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매칭 구하는 해당 정보 제공</a:t>
            </a:r>
            <a:endParaRPr lang="en-US" altLang="ko-KR" sz="26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4CE630-8BD4-7107-39D9-5E55B11C4C51}"/>
              </a:ext>
            </a:extLst>
          </p:cNvPr>
          <p:cNvSpPr txBox="1"/>
          <p:nvPr/>
        </p:nvSpPr>
        <p:spPr>
          <a:xfrm>
            <a:off x="10235355" y="5899391"/>
            <a:ext cx="70366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구장을 지역별로 카테고리화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EEA939-3EB2-4A77-6A48-D2B1CC317E84}"/>
              </a:ext>
            </a:extLst>
          </p:cNvPr>
          <p:cNvSpPr txBox="1"/>
          <p:nvPr/>
        </p:nvSpPr>
        <p:spPr>
          <a:xfrm>
            <a:off x="10235355" y="7789979"/>
            <a:ext cx="70366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매치업</a:t>
            </a:r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형태의 모든 생활스포츠에 적용 가능하다면 경쟁력이 있을 것 같다</a:t>
            </a:r>
            <a:r>
              <a:rPr lang="ko-KR" altLang="en-US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en-US" altLang="ko-KR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endParaRPr lang="ko-KR" altLang="en-US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5F749D21-AAEF-F2CF-C997-79A60C5521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11" y="7226606"/>
            <a:ext cx="4591489" cy="15768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2FE92DB-CA5A-14E9-F343-27F638754975}"/>
              </a:ext>
            </a:extLst>
          </p:cNvPr>
          <p:cNvSpPr txBox="1"/>
          <p:nvPr/>
        </p:nvSpPr>
        <p:spPr>
          <a:xfrm>
            <a:off x="10209955" y="2205633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장점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07EC97-F0FB-94B1-319F-424DFA32B62A}"/>
              </a:ext>
            </a:extLst>
          </p:cNvPr>
          <p:cNvSpPr txBox="1"/>
          <p:nvPr/>
        </p:nvSpPr>
        <p:spPr>
          <a:xfrm>
            <a:off x="10209955" y="4749818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단점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0369C-4772-3E3B-223A-E80FFD2A1133}"/>
              </a:ext>
            </a:extLst>
          </p:cNvPr>
          <p:cNvSpPr txBox="1"/>
          <p:nvPr/>
        </p:nvSpPr>
        <p:spPr>
          <a:xfrm>
            <a:off x="10209955" y="7200325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총평</a:t>
            </a:r>
          </a:p>
        </p:txBody>
      </p:sp>
    </p:spTree>
    <p:extLst>
      <p:ext uri="{BB962C8B-B14F-4D97-AF65-F5344CB8AC3E}">
        <p14:creationId xmlns:p14="http://schemas.microsoft.com/office/powerpoint/2010/main" val="10307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그룹 1369"/>
          <p:cNvGrpSpPr/>
          <p:nvPr/>
        </p:nvGrpSpPr>
        <p:grpSpPr>
          <a:xfrm>
            <a:off x="0" y="0"/>
            <a:ext cx="17715442" cy="10450947"/>
            <a:chOff x="0" y="0"/>
            <a:chExt cx="17715442" cy="10450947"/>
          </a:xfrm>
        </p:grpSpPr>
        <p:pic>
          <p:nvPicPr>
            <p:cNvPr id="1035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6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343845"/>
              <a:ext cx="530258" cy="910710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530258" cy="1343845"/>
            </a:xfrm>
            <a:prstGeom prst="rect">
              <a:avLst/>
            </a:prstGeom>
          </p:spPr>
        </p:pic>
        <p:sp>
          <p:nvSpPr>
            <p:cNvPr id="1036" name="TextBox 1035"/>
            <p:cNvSpPr txBox="1"/>
            <p:nvPr/>
          </p:nvSpPr>
          <p:spPr>
            <a:xfrm>
              <a:off x="76200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14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1066799" y="937260"/>
              <a:ext cx="4267201" cy="575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팀 역할</a:t>
              </a:r>
            </a:p>
          </p:txBody>
        </p:sp>
        <p:pic>
          <p:nvPicPr>
            <p:cNvPr id="1041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1398" y="1604469"/>
              <a:ext cx="10250803" cy="110031"/>
            </a:xfrm>
            <a:prstGeom prst="rect">
              <a:avLst/>
            </a:prstGeom>
          </p:spPr>
        </p:pic>
        <p:pic>
          <p:nvPicPr>
            <p:cNvPr id="1042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28800" y="1604469"/>
              <a:ext cx="10250803" cy="110031"/>
            </a:xfrm>
            <a:prstGeom prst="rect">
              <a:avLst/>
            </a:prstGeom>
          </p:spPr>
        </p:pic>
        <p:sp>
          <p:nvSpPr>
            <p:cNvPr id="1334" name="순서도: 대체 처리 1333"/>
            <p:cNvSpPr/>
            <p:nvPr/>
          </p:nvSpPr>
          <p:spPr>
            <a:xfrm>
              <a:off x="2362199" y="60579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37" name="순서도: 대체 처리 1336"/>
            <p:cNvSpPr/>
            <p:nvPr/>
          </p:nvSpPr>
          <p:spPr>
            <a:xfrm>
              <a:off x="10287000" y="60579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38" name="순서도: 대체 처리 1337"/>
            <p:cNvSpPr/>
            <p:nvPr/>
          </p:nvSpPr>
          <p:spPr>
            <a:xfrm>
              <a:off x="10287000" y="21717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39" name="순서도: 대체 처리 1338"/>
            <p:cNvSpPr/>
            <p:nvPr/>
          </p:nvSpPr>
          <p:spPr>
            <a:xfrm>
              <a:off x="2438400" y="2171700"/>
              <a:ext cx="5486400" cy="3352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40" name="TextBox 1339"/>
            <p:cNvSpPr txBox="1"/>
            <p:nvPr/>
          </p:nvSpPr>
          <p:spPr>
            <a:xfrm>
              <a:off x="4724400" y="2487930"/>
              <a:ext cx="1828800" cy="520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 err="1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이윤후</a:t>
              </a:r>
              <a:endParaRPr lang="ko-KR" altLang="en-US" sz="2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1341" name="TextBox 1340"/>
            <p:cNvSpPr txBox="1"/>
            <p:nvPr/>
          </p:nvSpPr>
          <p:spPr>
            <a:xfrm>
              <a:off x="12573000" y="2487930"/>
              <a:ext cx="1828800" cy="520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 err="1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홍혁기</a:t>
              </a:r>
              <a:endParaRPr lang="ko-KR" altLang="en-US" sz="2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1342" name="TextBox 1341"/>
            <p:cNvSpPr txBox="1"/>
            <p:nvPr/>
          </p:nvSpPr>
          <p:spPr>
            <a:xfrm>
              <a:off x="4724400" y="6374130"/>
              <a:ext cx="1828800" cy="520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 err="1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리재현</a:t>
              </a:r>
              <a:endParaRPr lang="ko-KR" altLang="en-US" sz="28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endParaRPr>
            </a:p>
          </p:txBody>
        </p:sp>
        <p:sp>
          <p:nvSpPr>
            <p:cNvPr id="1343" name="TextBox 1342"/>
            <p:cNvSpPr txBox="1"/>
            <p:nvPr/>
          </p:nvSpPr>
          <p:spPr>
            <a:xfrm>
              <a:off x="12573000" y="6374130"/>
              <a:ext cx="1828800" cy="520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atin typeface="한컴 말랑말랑 Bold" panose="020F0803000000000000" pitchFamily="34" charset="-127"/>
                  <a:ea typeface="한컴 말랑말랑 Bold" panose="020F0803000000000000" pitchFamily="34" charset="-127"/>
                </a:rPr>
                <a:t>정성근</a:t>
              </a:r>
            </a:p>
          </p:txBody>
        </p:sp>
        <p:sp>
          <p:nvSpPr>
            <p:cNvPr id="1344" name="TextBox 1343"/>
            <p:cNvSpPr txBox="1"/>
            <p:nvPr/>
          </p:nvSpPr>
          <p:spPr>
            <a:xfrm>
              <a:off x="3048000" y="3238500"/>
              <a:ext cx="41910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Backend</a:t>
              </a:r>
            </a:p>
          </p:txBody>
        </p:sp>
        <p:sp>
          <p:nvSpPr>
            <p:cNvPr id="1346" name="TextBox 1345"/>
            <p:cNvSpPr txBox="1"/>
            <p:nvPr/>
          </p:nvSpPr>
          <p:spPr>
            <a:xfrm>
              <a:off x="3048000" y="373761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Android</a:t>
              </a:r>
            </a:p>
          </p:txBody>
        </p:sp>
        <p:sp>
          <p:nvSpPr>
            <p:cNvPr id="1347" name="TextBox 1346"/>
            <p:cNvSpPr txBox="1"/>
            <p:nvPr/>
          </p:nvSpPr>
          <p:spPr>
            <a:xfrm>
              <a:off x="3048000" y="422910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AWS</a:t>
              </a:r>
            </a:p>
          </p:txBody>
        </p:sp>
        <p:sp>
          <p:nvSpPr>
            <p:cNvPr id="1349" name="TextBox 1348"/>
            <p:cNvSpPr txBox="1"/>
            <p:nvPr/>
          </p:nvSpPr>
          <p:spPr>
            <a:xfrm>
              <a:off x="3048000" y="476250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DB</a:t>
              </a:r>
            </a:p>
          </p:txBody>
        </p:sp>
        <p:sp>
          <p:nvSpPr>
            <p:cNvPr id="1353" name="TextBox 1352"/>
            <p:cNvSpPr txBox="1"/>
            <p:nvPr/>
          </p:nvSpPr>
          <p:spPr>
            <a:xfrm>
              <a:off x="10972800" y="3238500"/>
              <a:ext cx="4191000" cy="48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Backend</a:t>
              </a:r>
            </a:p>
          </p:txBody>
        </p:sp>
        <p:sp>
          <p:nvSpPr>
            <p:cNvPr id="1354" name="TextBox 1353"/>
            <p:cNvSpPr txBox="1"/>
            <p:nvPr/>
          </p:nvSpPr>
          <p:spPr>
            <a:xfrm>
              <a:off x="10972800" y="373761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DB</a:t>
              </a:r>
            </a:p>
          </p:txBody>
        </p:sp>
        <p:sp>
          <p:nvSpPr>
            <p:cNvPr id="1355" name="TextBox 1354"/>
            <p:cNvSpPr txBox="1"/>
            <p:nvPr/>
          </p:nvSpPr>
          <p:spPr>
            <a:xfrm>
              <a:off x="3048000" y="709803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dirty="0">
                  <a:latin typeface="한컴 말랑말랑 Bold"/>
                  <a:ea typeface="한컴 말랑말랑 Bold"/>
                </a:rPr>
                <a:t>Frontend</a:t>
              </a:r>
            </a:p>
          </p:txBody>
        </p:sp>
        <p:sp>
          <p:nvSpPr>
            <p:cNvPr id="1356" name="TextBox 1355"/>
            <p:cNvSpPr txBox="1"/>
            <p:nvPr/>
          </p:nvSpPr>
          <p:spPr>
            <a:xfrm>
              <a:off x="3048000" y="7597140"/>
              <a:ext cx="4191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Backend</a:t>
              </a:r>
            </a:p>
          </p:txBody>
        </p:sp>
        <p:sp>
          <p:nvSpPr>
            <p:cNvPr id="1359" name="TextBox 1358"/>
            <p:cNvSpPr txBox="1"/>
            <p:nvPr/>
          </p:nvSpPr>
          <p:spPr>
            <a:xfrm>
              <a:off x="10972800" y="7082790"/>
              <a:ext cx="4191000" cy="487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>
                  <a:latin typeface="한컴 말랑말랑 Bold"/>
                  <a:ea typeface="한컴 말랑말랑 Bold"/>
                </a:rPr>
                <a:t>Frontend</a:t>
              </a:r>
            </a:p>
          </p:txBody>
        </p:sp>
        <p:pic>
          <p:nvPicPr>
            <p:cNvPr id="1363" name="그림 136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887200" y="6188527"/>
              <a:ext cx="609601" cy="783772"/>
            </a:xfrm>
            <a:prstGeom prst="rect">
              <a:avLst/>
            </a:prstGeom>
          </p:spPr>
        </p:pic>
        <p:pic>
          <p:nvPicPr>
            <p:cNvPr id="1364" name="그림 136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891010" y="2324100"/>
              <a:ext cx="605790" cy="807719"/>
            </a:xfrm>
            <a:prstGeom prst="rect">
              <a:avLst/>
            </a:prstGeom>
          </p:spPr>
        </p:pic>
        <p:pic>
          <p:nvPicPr>
            <p:cNvPr id="1368" name="그림 136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114800" y="2324100"/>
              <a:ext cx="621791" cy="829055"/>
            </a:xfrm>
            <a:prstGeom prst="rect">
              <a:avLst/>
            </a:prstGeom>
          </p:spPr>
        </p:pic>
        <p:pic>
          <p:nvPicPr>
            <p:cNvPr id="1369" name="그림 136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114800" y="6188528"/>
              <a:ext cx="609600" cy="783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52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그룹 1012"/>
          <p:cNvGrpSpPr/>
          <p:nvPr/>
        </p:nvGrpSpPr>
        <p:grpSpPr>
          <a:xfrm>
            <a:off x="-1447800" y="495300"/>
            <a:ext cx="19163240" cy="9955647"/>
            <a:chOff x="-1447800" y="495300"/>
            <a:chExt cx="19163240" cy="9955647"/>
          </a:xfrm>
        </p:grpSpPr>
        <p:grpSp>
          <p:nvGrpSpPr>
            <p:cNvPr id="1007" name="그룹 1001"/>
            <p:cNvGrpSpPr/>
            <p:nvPr/>
          </p:nvGrpSpPr>
          <p:grpSpPr>
            <a:xfrm>
              <a:off x="-1" y="1343845"/>
              <a:ext cx="530258" cy="9107102"/>
              <a:chOff x="0" y="1343845"/>
              <a:chExt cx="530258" cy="9107102"/>
            </a:xfrm>
          </p:grpSpPr>
          <p:pic>
            <p:nvPicPr>
              <p:cNvPr id="1008" name="Object 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0" y="1343845"/>
                <a:ext cx="530258" cy="9107102"/>
              </a:xfrm>
              <a:prstGeom prst="rect">
                <a:avLst/>
              </a:prstGeom>
            </p:spPr>
          </p:pic>
        </p:grpSp>
        <p:pic>
          <p:nvPicPr>
            <p:cNvPr id="1009" name="Object 2"/>
            <p:cNvPicPr>
              <a:picLocks noChangeAspect="1"/>
            </p:cNvPicPr>
            <p:nvPr/>
          </p:nvPicPr>
          <p:blipFill rotWithShape="1">
            <a:blip r:embed="rId3">
              <a:alphaModFix amt="45000"/>
              <a:lum/>
            </a:blip>
            <a:stretch>
              <a:fillRect/>
            </a:stretch>
          </p:blipFill>
          <p:spPr>
            <a:xfrm>
              <a:off x="572555" y="533400"/>
              <a:ext cx="17142886" cy="9220200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  <p:grpSp>
          <p:nvGrpSpPr>
            <p:cNvPr id="1003" name="그룹 1003"/>
            <p:cNvGrpSpPr/>
            <p:nvPr/>
          </p:nvGrpSpPr>
          <p:grpSpPr>
            <a:xfrm>
              <a:off x="-262753" y="3536341"/>
              <a:ext cx="8483202" cy="2832476"/>
              <a:chOff x="-262752" y="3536341"/>
              <a:chExt cx="8483202" cy="2832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-262752" y="3536341"/>
                <a:ext cx="8483202" cy="28324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270964" y="4152900"/>
              <a:ext cx="3782787" cy="96735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184364" y="5061192"/>
              <a:ext cx="4812239" cy="61570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427598" y="4881069"/>
              <a:ext cx="10250803" cy="110031"/>
              <a:chOff x="8104527" y="4916611"/>
              <a:chExt cx="10250803" cy="1100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104527" y="4916611"/>
                <a:ext cx="10250803" cy="110031"/>
              </a:xfrm>
              <a:prstGeom prst="rect">
                <a:avLst/>
              </a:prstGeom>
            </p:spPr>
          </p:pic>
        </p:grpSp>
        <p:sp>
          <p:nvSpPr>
            <p:cNvPr id="1005" name="TextBox 1004"/>
            <p:cNvSpPr txBox="1"/>
            <p:nvPr/>
          </p:nvSpPr>
          <p:spPr>
            <a:xfrm>
              <a:off x="-1447800" y="4381500"/>
              <a:ext cx="8458200" cy="998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6000">
                  <a:solidFill>
                    <a:schemeClr val="lt1"/>
                  </a:solidFill>
                  <a:latin typeface="한컴 말랑말랑 Bold"/>
                  <a:ea typeface="한컴 말랑말랑 Bold"/>
                </a:rPr>
                <a:t>Q &amp; A</a:t>
              </a:r>
            </a:p>
          </p:txBody>
        </p:sp>
        <p:sp>
          <p:nvSpPr>
            <p:cNvPr id="1011" name="TextBox 1010"/>
            <p:cNvSpPr txBox="1"/>
            <p:nvPr/>
          </p:nvSpPr>
          <p:spPr>
            <a:xfrm>
              <a:off x="76199" y="495300"/>
              <a:ext cx="914400" cy="331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15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B36DB6-46A1-B951-79FB-57E39448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2186"/>
            <a:ext cx="13258798" cy="1026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CBE005-ABBB-3B69-7BEF-8A478D5F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6768"/>
            <a:ext cx="7467600" cy="101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F92CAB-17E6-9D70-C63F-E3F545769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1" y="19217"/>
            <a:ext cx="7162798" cy="102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9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01290585-F3EB-49AA-A581-AD46CF9DA2DC}"/>
              </a:ext>
            </a:extLst>
          </p:cNvPr>
          <p:cNvGrpSpPr/>
          <p:nvPr/>
        </p:nvGrpSpPr>
        <p:grpSpPr>
          <a:xfrm>
            <a:off x="611714" y="571500"/>
            <a:ext cx="17066686" cy="9220200"/>
            <a:chOff x="10747806" y="2448853"/>
            <a:chExt cx="6166481" cy="7560039"/>
          </a:xfrm>
          <a:solidFill>
            <a:srgbClr val="F8F2E8">
              <a:alpha val="40000"/>
            </a:srgbClr>
          </a:solidFill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E856B08F-7258-4835-94C0-A1B3B6F85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45000"/>
              <a:lum/>
            </a:blip>
            <a:stretch>
              <a:fillRect/>
            </a:stretch>
          </p:blipFill>
          <p:spPr>
            <a:xfrm>
              <a:off x="10747806" y="2448853"/>
              <a:ext cx="6166481" cy="7560039"/>
            </a:xfrm>
            <a:prstGeom prst="rect">
              <a:avLst/>
            </a:prstGeom>
            <a:solidFill>
              <a:srgbClr val="F8F2E8">
                <a:alpha val="40000"/>
              </a:srgbClr>
            </a:solidFill>
            <a:ln>
              <a:noFill/>
            </a:ln>
          </p:spPr>
        </p:pic>
      </p:grpSp>
      <p:pic>
        <p:nvPicPr>
          <p:cNvPr id="1007" name="Object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43845"/>
            <a:ext cx="530258" cy="9107102"/>
          </a:xfrm>
          <a:prstGeom prst="rect">
            <a:avLst/>
          </a:prstGeom>
        </p:spPr>
      </p:pic>
      <p:sp>
        <p:nvSpPr>
          <p:cNvPr id="1023" name="TextBox 1022"/>
          <p:cNvSpPr txBox="1"/>
          <p:nvPr/>
        </p:nvSpPr>
        <p:spPr>
          <a:xfrm>
            <a:off x="76200" y="495300"/>
            <a:ext cx="914400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04</a:t>
            </a:r>
          </a:p>
        </p:txBody>
      </p:sp>
      <p:pic>
        <p:nvPicPr>
          <p:cNvPr id="1029" name="Object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28801" y="1604469"/>
            <a:ext cx="15773402" cy="110031"/>
          </a:xfrm>
          <a:prstGeom prst="rect">
            <a:avLst/>
          </a:prstGeom>
        </p:spPr>
      </p:pic>
      <p:sp>
        <p:nvSpPr>
          <p:cNvPr id="1032" name="TextBox 1031"/>
          <p:cNvSpPr txBox="1"/>
          <p:nvPr/>
        </p:nvSpPr>
        <p:spPr>
          <a:xfrm>
            <a:off x="1147469" y="937260"/>
            <a:ext cx="4267201" cy="57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프로젝트 개요</a:t>
            </a:r>
            <a:endParaRPr kumimoji="0" lang="en-US" altLang="ko-KR" sz="3200" b="0" i="0" u="none" strike="noStrike" kern="1200" cap="none" spc="0" normalizeH="0" baseline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041" name="순서도: 대체 처리 1040"/>
          <p:cNvSpPr/>
          <p:nvPr/>
        </p:nvSpPr>
        <p:spPr>
          <a:xfrm>
            <a:off x="12039600" y="3086099"/>
            <a:ext cx="3805920" cy="5389191"/>
          </a:xfrm>
          <a:prstGeom prst="flowChartAlternateProcess">
            <a:avLst/>
          </a:prstGeom>
          <a:noFill/>
          <a:ln w="25400" cap="flat" cmpd="sng" algn="ctr">
            <a:solidFill>
              <a:srgbClr val="FF67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51" name="TextBox 1050"/>
          <p:cNvSpPr txBox="1"/>
          <p:nvPr/>
        </p:nvSpPr>
        <p:spPr>
          <a:xfrm>
            <a:off x="13028160" y="2933700"/>
            <a:ext cx="1828800" cy="430887"/>
          </a:xfrm>
          <a:prstGeom prst="rect">
            <a:avLst/>
          </a:prstGeom>
          <a:solidFill>
            <a:srgbClr val="F9F4EC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정산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77F2F0-600C-4F60-8161-14C336C2E4E4}"/>
              </a:ext>
            </a:extLst>
          </p:cNvPr>
          <p:cNvGrpSpPr/>
          <p:nvPr/>
        </p:nvGrpSpPr>
        <p:grpSpPr>
          <a:xfrm>
            <a:off x="1985670" y="2857501"/>
            <a:ext cx="8225130" cy="5634384"/>
            <a:chOff x="3810000" y="2178974"/>
            <a:chExt cx="8969138" cy="5497007"/>
          </a:xfrm>
        </p:grpSpPr>
        <p:sp>
          <p:nvSpPr>
            <p:cNvPr id="28" name="순서도: 대체 처리 27">
              <a:extLst>
                <a:ext uri="{FF2B5EF4-FFF2-40B4-BE49-F238E27FC236}">
                  <a16:creationId xmlns:a16="http://schemas.microsoft.com/office/drawing/2014/main" id="{66BB1626-92F4-49F0-AABB-CBC7BA454833}"/>
                </a:ext>
              </a:extLst>
            </p:cNvPr>
            <p:cNvSpPr/>
            <p:nvPr/>
          </p:nvSpPr>
          <p:spPr>
            <a:xfrm>
              <a:off x="3810000" y="2418181"/>
              <a:ext cx="8969138" cy="5257800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67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A42494-CA06-4DEE-9536-6DDA365964A7}"/>
                </a:ext>
              </a:extLst>
            </p:cNvPr>
            <p:cNvSpPr txBox="1"/>
            <p:nvPr/>
          </p:nvSpPr>
          <p:spPr>
            <a:xfrm>
              <a:off x="6803946" y="2178974"/>
              <a:ext cx="2981244" cy="430887"/>
            </a:xfrm>
            <a:prstGeom prst="rect">
              <a:avLst/>
            </a:prstGeom>
            <a:solidFill>
              <a:srgbClr val="F9F4EC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kumimoji="0" lang="ko-KR" altLang="en-US" sz="2200" b="0" i="0" u="none" strike="noStrike" kern="1200" cap="none" spc="0" normalizeH="0" baseline="0" dirty="0">
                  <a:solidFill>
                    <a:schemeClr val="tx1"/>
                  </a:solidFill>
                  <a:latin typeface="한컴 말랑말랑 Bold"/>
                  <a:ea typeface="한컴 말랑말랑 Bold"/>
                </a:rPr>
                <a:t>매칭 </a:t>
              </a:r>
              <a:r>
                <a:rPr kumimoji="0" lang="en-US" altLang="ko-KR" sz="2200" b="0" i="0" u="none" strike="noStrike" kern="1200" cap="none" spc="0" normalizeH="0" baseline="0" dirty="0">
                  <a:solidFill>
                    <a:schemeClr val="tx1"/>
                  </a:solidFill>
                  <a:latin typeface="한컴 말랑말랑 Bold"/>
                  <a:ea typeface="한컴 말랑말랑 Bold"/>
                </a:rPr>
                <a:t>&amp; 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chemeClr val="tx1"/>
                  </a:solidFill>
                  <a:latin typeface="한컴 말랑말랑 Bold"/>
                  <a:ea typeface="한컴 말랑말랑 Bold"/>
                </a:rPr>
                <a:t>상대 정보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3CB360D5-2139-C811-56B5-74AA51C290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8770892"/>
                  </p:ext>
                </p:extLst>
              </p:nvPr>
            </p:nvGraphicFramePr>
            <p:xfrm>
              <a:off x="2459044" y="3526118"/>
              <a:ext cx="7370755" cy="4589181"/>
            </p:xfrm>
            <a:graphic>
              <a:graphicData uri="http://schemas.microsoft.com/office/powerpoint/2016/slidezoom">
                <pslz:sldZm>
                  <pslz:sldZmObj sldId="414" cId="1559628490">
                    <pslz:zmPr id="{D49B1F82-5F2B-4F16-B5DB-A89EE0571B9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0755" cy="45891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CB360D5-2139-C811-56B5-74AA51C29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9044" y="3526118"/>
                <a:ext cx="7370755" cy="45891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슬라이드 확대/축소 9">
                <a:extLst>
                  <a:ext uri="{FF2B5EF4-FFF2-40B4-BE49-F238E27FC236}">
                    <a16:creationId xmlns:a16="http://schemas.microsoft.com/office/drawing/2014/main" id="{DC90FB27-53EC-DA76-7549-F29E74BC37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7143193"/>
                  </p:ext>
                </p:extLst>
              </p:nvPr>
            </p:nvGraphicFramePr>
            <p:xfrm>
              <a:off x="12210221" y="3440786"/>
              <a:ext cx="3468757" cy="4522113"/>
            </p:xfrm>
            <a:graphic>
              <a:graphicData uri="http://schemas.microsoft.com/office/powerpoint/2016/slidezoom">
                <pslz:sldZm>
                  <pslz:sldZmObj sldId="415" cId="515781913">
                    <pslz:zmPr id="{B84AB3A1-4B61-42FA-8BDA-EAFEAE6ABCE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68757" cy="45221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슬라이드 확대/축소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C90FB27-53EC-DA76-7549-F29E74BC3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10221" y="3440786"/>
                <a:ext cx="3468757" cy="45221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6265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86C3F9C-C819-07D7-1E2A-B240D4D5589F}"/>
              </a:ext>
            </a:extLst>
          </p:cNvPr>
          <p:cNvGrpSpPr/>
          <p:nvPr/>
        </p:nvGrpSpPr>
        <p:grpSpPr>
          <a:xfrm>
            <a:off x="-13252" y="65296"/>
            <a:ext cx="18301252" cy="5078204"/>
            <a:chOff x="3831533" y="5109755"/>
            <a:chExt cx="11430000" cy="41625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00C4FC-CB11-FA30-565A-750AA58AC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389" b="8532"/>
            <a:stretch/>
          </p:blipFill>
          <p:spPr>
            <a:xfrm>
              <a:off x="3831533" y="5701846"/>
              <a:ext cx="11430000" cy="357043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79875C4-34C0-7C55-6C49-4B2695EDD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8410"/>
            <a:stretch/>
          </p:blipFill>
          <p:spPr>
            <a:xfrm>
              <a:off x="3831533" y="5109755"/>
              <a:ext cx="11430000" cy="635832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BDCF995-53A9-A9BF-A763-814BF9EA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52" y="5138530"/>
            <a:ext cx="18301252" cy="51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28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B36DB6-46A1-B951-79FB-57E39448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2186"/>
            <a:ext cx="13258798" cy="1026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946</Words>
  <Application>Microsoft Office PowerPoint</Application>
  <PresentationFormat>사용자 지정</PresentationFormat>
  <Paragraphs>303</Paragraphs>
  <Slides>45</Slides>
  <Notes>13</Notes>
  <HiddenSlides>16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한컴 말랑말랑 Bold</vt:lpstr>
      <vt:lpstr>Arial</vt:lpstr>
      <vt:lpstr>Calibri</vt:lpstr>
      <vt:lpstr>Leelawadee UI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 혁기</cp:lastModifiedBy>
  <cp:revision>341</cp:revision>
  <dcterms:created xsi:type="dcterms:W3CDTF">2023-01-02T15:16:05Z</dcterms:created>
  <dcterms:modified xsi:type="dcterms:W3CDTF">2023-01-17T11:32:25Z</dcterms:modified>
  <cp:version/>
</cp:coreProperties>
</file>